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8" r:id="rId3"/>
    <p:sldId id="263" r:id="rId4"/>
    <p:sldId id="262" r:id="rId5"/>
    <p:sldId id="264" r:id="rId6"/>
    <p:sldId id="265" r:id="rId7"/>
    <p:sldId id="267" r:id="rId8"/>
    <p:sldId id="266" r:id="rId9"/>
    <p:sldId id="268" r:id="rId10"/>
    <p:sldId id="271" r:id="rId11"/>
    <p:sldId id="270" r:id="rId1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9999"/>
    <a:srgbClr val="FFCDCD"/>
    <a:srgbClr val="FF5050"/>
    <a:srgbClr val="006600"/>
    <a:srgbClr val="99FF66"/>
    <a:srgbClr val="00CC00"/>
    <a:srgbClr val="FF0000"/>
    <a:srgbClr val="FFFFFF"/>
    <a:srgbClr val="FF99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76E0C1-A92B-4E9F-B854-2BA319BAAB3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72E5D66B-C4DB-45AC-A236-0208255F453C}">
      <dgm:prSet phldrT="[Texto]" custT="1"/>
      <dgm:spPr>
        <a:solidFill>
          <a:srgbClr val="FF5050"/>
        </a:solidFill>
      </dgm:spPr>
      <dgm:t>
        <a:bodyPr/>
        <a:lstStyle/>
        <a:p>
          <a:r>
            <a:rPr lang="es-ES" sz="2100" b="1" dirty="0" smtClean="0">
              <a:solidFill>
                <a:srgbClr val="002060"/>
              </a:solidFill>
            </a:rPr>
            <a:t>0-2 años </a:t>
          </a:r>
          <a:endParaRPr lang="es-ES" sz="2100" b="1" dirty="0">
            <a:solidFill>
              <a:srgbClr val="002060"/>
            </a:solidFill>
          </a:endParaRPr>
        </a:p>
      </dgm:t>
    </dgm:pt>
    <dgm:pt modelId="{16D4D11D-C11B-43A1-B575-A41F7C33198F}" type="parTrans" cxnId="{DDF2C4D3-742A-475E-8031-7E543F35A440}">
      <dgm:prSet/>
      <dgm:spPr/>
      <dgm:t>
        <a:bodyPr/>
        <a:lstStyle/>
        <a:p>
          <a:endParaRPr lang="es-ES"/>
        </a:p>
      </dgm:t>
    </dgm:pt>
    <dgm:pt modelId="{8AF6ECBE-FE64-49E1-ACF5-6F2B1C66184C}" type="sibTrans" cxnId="{DDF2C4D3-742A-475E-8031-7E543F35A440}">
      <dgm:prSet/>
      <dgm:spPr/>
      <dgm:t>
        <a:bodyPr/>
        <a:lstStyle/>
        <a:p>
          <a:endParaRPr lang="es-ES"/>
        </a:p>
      </dgm:t>
    </dgm:pt>
    <dgm:pt modelId="{2AA5C46A-A9C2-4257-9B49-77EA7364819A}">
      <dgm:prSet phldrT="[Texto]" custT="1"/>
      <dgm:spPr>
        <a:solidFill>
          <a:srgbClr val="FFCDCD">
            <a:alpha val="89804"/>
          </a:srgbClr>
        </a:solidFill>
      </dgm:spPr>
      <dgm:t>
        <a:bodyPr/>
        <a:lstStyle/>
        <a:p>
          <a:r>
            <a:rPr lang="es-ES" sz="2100" dirty="0" smtClean="0">
              <a:solidFill>
                <a:srgbClr val="002060"/>
              </a:solidFill>
            </a:rPr>
            <a:t>Cubrir necesidades básicas, estimulación básica, desarrollo de la afectividad: apego, primeras normas de conducta…  </a:t>
          </a:r>
          <a:endParaRPr lang="es-ES" sz="2100" dirty="0">
            <a:solidFill>
              <a:srgbClr val="002060"/>
            </a:solidFill>
          </a:endParaRPr>
        </a:p>
      </dgm:t>
    </dgm:pt>
    <dgm:pt modelId="{53AD3E0F-6DF3-464B-A3E9-1A5DA3DF6B1A}" type="parTrans" cxnId="{5A01A0CE-893F-4407-8479-04082CE76A83}">
      <dgm:prSet/>
      <dgm:spPr/>
      <dgm:t>
        <a:bodyPr/>
        <a:lstStyle/>
        <a:p>
          <a:endParaRPr lang="es-ES"/>
        </a:p>
      </dgm:t>
    </dgm:pt>
    <dgm:pt modelId="{03D1585E-59A7-43D2-BF51-3EA788AB1249}" type="sibTrans" cxnId="{5A01A0CE-893F-4407-8479-04082CE76A83}">
      <dgm:prSet/>
      <dgm:spPr/>
      <dgm:t>
        <a:bodyPr/>
        <a:lstStyle/>
        <a:p>
          <a:endParaRPr lang="es-ES"/>
        </a:p>
      </dgm:t>
    </dgm:pt>
    <dgm:pt modelId="{7387E6E7-A55F-4D86-ADC5-18483873A131}">
      <dgm:prSet phldrT="[Texto]" custT="1"/>
      <dgm:spPr>
        <a:solidFill>
          <a:srgbClr val="FF5050"/>
        </a:solidFill>
      </dgm:spPr>
      <dgm:t>
        <a:bodyPr/>
        <a:lstStyle/>
        <a:p>
          <a:r>
            <a:rPr lang="es-ES" sz="2100" b="1" dirty="0" smtClean="0">
              <a:solidFill>
                <a:srgbClr val="002060"/>
              </a:solidFill>
            </a:rPr>
            <a:t>2/3-5/6</a:t>
          </a:r>
          <a:endParaRPr lang="es-ES" sz="2100" b="1" dirty="0">
            <a:solidFill>
              <a:srgbClr val="002060"/>
            </a:solidFill>
          </a:endParaRPr>
        </a:p>
      </dgm:t>
    </dgm:pt>
    <dgm:pt modelId="{809D5933-9306-4B4F-A1E1-1FB898C77208}" type="parTrans" cxnId="{CD57A4F5-60D8-46B4-BB09-7D82851EBE5A}">
      <dgm:prSet/>
      <dgm:spPr/>
      <dgm:t>
        <a:bodyPr/>
        <a:lstStyle/>
        <a:p>
          <a:endParaRPr lang="es-ES"/>
        </a:p>
      </dgm:t>
    </dgm:pt>
    <dgm:pt modelId="{3E39FEEC-1DDF-4EC9-830F-A6D3CE0219E2}" type="sibTrans" cxnId="{CD57A4F5-60D8-46B4-BB09-7D82851EBE5A}">
      <dgm:prSet/>
      <dgm:spPr/>
      <dgm:t>
        <a:bodyPr/>
        <a:lstStyle/>
        <a:p>
          <a:endParaRPr lang="es-ES"/>
        </a:p>
      </dgm:t>
    </dgm:pt>
    <dgm:pt modelId="{BB9044B9-0A84-4DAB-A1F9-2774F3527C37}">
      <dgm:prSet phldrT="[Texto]" custT="1"/>
      <dgm:spPr>
        <a:solidFill>
          <a:srgbClr val="FFCDCD">
            <a:alpha val="90000"/>
          </a:srgbClr>
        </a:solidFill>
      </dgm:spPr>
      <dgm:t>
        <a:bodyPr/>
        <a:lstStyle/>
        <a:p>
          <a:r>
            <a:rPr lang="es-ES" sz="2100" dirty="0" smtClean="0">
              <a:solidFill>
                <a:srgbClr val="002060"/>
              </a:solidFill>
            </a:rPr>
            <a:t>Autonomía personal, principio de realidad: explicarle las relaciones causa-efecto y contestar a sus peguntas, normas de conducta, modelos del lenguaje…</a:t>
          </a:r>
          <a:endParaRPr lang="es-ES" sz="2100" dirty="0">
            <a:solidFill>
              <a:srgbClr val="002060"/>
            </a:solidFill>
          </a:endParaRPr>
        </a:p>
      </dgm:t>
    </dgm:pt>
    <dgm:pt modelId="{30418CF8-FC28-4AC7-93CF-2E342A05DAA4}" type="parTrans" cxnId="{80F62B54-F4DE-4E09-ADCA-749789E3DC59}">
      <dgm:prSet/>
      <dgm:spPr/>
      <dgm:t>
        <a:bodyPr/>
        <a:lstStyle/>
        <a:p>
          <a:endParaRPr lang="es-ES"/>
        </a:p>
      </dgm:t>
    </dgm:pt>
    <dgm:pt modelId="{0DD2F4AF-FBE5-448F-AE58-BE47F7559B3F}" type="sibTrans" cxnId="{80F62B54-F4DE-4E09-ADCA-749789E3DC59}">
      <dgm:prSet/>
      <dgm:spPr/>
      <dgm:t>
        <a:bodyPr/>
        <a:lstStyle/>
        <a:p>
          <a:endParaRPr lang="es-ES"/>
        </a:p>
      </dgm:t>
    </dgm:pt>
    <dgm:pt modelId="{76788E02-1F77-4316-BCC3-E729ED9762AB}">
      <dgm:prSet phldrT="[Texto]" custT="1"/>
      <dgm:spPr>
        <a:solidFill>
          <a:srgbClr val="FF5050"/>
        </a:solidFill>
      </dgm:spPr>
      <dgm:t>
        <a:bodyPr/>
        <a:lstStyle/>
        <a:p>
          <a:r>
            <a:rPr lang="es-ES" sz="2100" b="1" dirty="0" smtClean="0">
              <a:solidFill>
                <a:srgbClr val="002060"/>
              </a:solidFill>
            </a:rPr>
            <a:t>6-11</a:t>
          </a:r>
          <a:endParaRPr lang="es-ES" sz="2100" b="1" dirty="0">
            <a:solidFill>
              <a:srgbClr val="002060"/>
            </a:solidFill>
          </a:endParaRPr>
        </a:p>
      </dgm:t>
    </dgm:pt>
    <dgm:pt modelId="{95FF6E87-AA83-4C3E-8319-3E03C2DD09C2}" type="parTrans" cxnId="{5FC80DC9-880B-404D-A3EF-CDFE3663D768}">
      <dgm:prSet/>
      <dgm:spPr/>
      <dgm:t>
        <a:bodyPr/>
        <a:lstStyle/>
        <a:p>
          <a:endParaRPr lang="es-ES"/>
        </a:p>
      </dgm:t>
    </dgm:pt>
    <dgm:pt modelId="{B7BE7C8F-C635-4126-9AF0-887787A755A3}" type="sibTrans" cxnId="{5FC80DC9-880B-404D-A3EF-CDFE3663D768}">
      <dgm:prSet/>
      <dgm:spPr/>
      <dgm:t>
        <a:bodyPr/>
        <a:lstStyle/>
        <a:p>
          <a:endParaRPr lang="es-ES"/>
        </a:p>
      </dgm:t>
    </dgm:pt>
    <dgm:pt modelId="{0A49E6B0-7F09-419F-BDD6-68859C381090}">
      <dgm:prSet phldrT="[Texto]" custT="1"/>
      <dgm:spPr>
        <a:solidFill>
          <a:srgbClr val="FFCDCD">
            <a:alpha val="90000"/>
          </a:srgbClr>
        </a:solidFill>
      </dgm:spPr>
      <dgm:t>
        <a:bodyPr/>
        <a:lstStyle/>
        <a:p>
          <a:r>
            <a:rPr lang="es-ES" sz="2100" b="1" dirty="0" smtClean="0">
              <a:solidFill>
                <a:srgbClr val="002060"/>
              </a:solidFill>
            </a:rPr>
            <a:t>Principal desarrollo de hábitos: comunicación, permisividad, higiene, trabajo escolar, lectoescritura, actitud hacia la escuela, afianzamiento de los aprendizajes básicos… </a:t>
          </a:r>
          <a:endParaRPr lang="es-ES" sz="2100" b="1" dirty="0">
            <a:solidFill>
              <a:srgbClr val="002060"/>
            </a:solidFill>
          </a:endParaRPr>
        </a:p>
      </dgm:t>
    </dgm:pt>
    <dgm:pt modelId="{09421AD7-FC3D-4E62-B4CC-2FD61D0D3A3E}" type="parTrans" cxnId="{E61D4F33-C2B5-4D72-8CBA-32790AA6229D}">
      <dgm:prSet/>
      <dgm:spPr/>
      <dgm:t>
        <a:bodyPr/>
        <a:lstStyle/>
        <a:p>
          <a:endParaRPr lang="es-ES"/>
        </a:p>
      </dgm:t>
    </dgm:pt>
    <dgm:pt modelId="{3FB084D6-D84A-43CF-9F75-2D029A71787A}" type="sibTrans" cxnId="{E61D4F33-C2B5-4D72-8CBA-32790AA6229D}">
      <dgm:prSet/>
      <dgm:spPr/>
      <dgm:t>
        <a:bodyPr/>
        <a:lstStyle/>
        <a:p>
          <a:endParaRPr lang="es-ES"/>
        </a:p>
      </dgm:t>
    </dgm:pt>
    <dgm:pt modelId="{CF367F9E-0CFF-4D4A-87E7-F3A7EA79E1DA}">
      <dgm:prSet phldrT="[Texto]" custT="1"/>
      <dgm:spPr>
        <a:solidFill>
          <a:srgbClr val="FF5050"/>
        </a:solidFill>
      </dgm:spPr>
      <dgm:t>
        <a:bodyPr/>
        <a:lstStyle/>
        <a:p>
          <a:r>
            <a:rPr lang="es-ES" sz="2100" b="1" dirty="0" smtClean="0">
              <a:solidFill>
                <a:srgbClr val="002060"/>
              </a:solidFill>
            </a:rPr>
            <a:t>12-16</a:t>
          </a:r>
          <a:endParaRPr lang="es-ES" sz="2100" b="1" dirty="0">
            <a:solidFill>
              <a:srgbClr val="002060"/>
            </a:solidFill>
          </a:endParaRPr>
        </a:p>
      </dgm:t>
    </dgm:pt>
    <dgm:pt modelId="{DE4A69AF-E553-46AC-9CFC-EDC6C14CB6C9}" type="parTrans" cxnId="{F6CFB39D-CCE1-419B-886E-D2931A3C8A4A}">
      <dgm:prSet/>
      <dgm:spPr/>
      <dgm:t>
        <a:bodyPr/>
        <a:lstStyle/>
        <a:p>
          <a:endParaRPr lang="es-ES"/>
        </a:p>
      </dgm:t>
    </dgm:pt>
    <dgm:pt modelId="{23D49D22-657B-467D-A1F2-3245C2287062}" type="sibTrans" cxnId="{F6CFB39D-CCE1-419B-886E-D2931A3C8A4A}">
      <dgm:prSet/>
      <dgm:spPr/>
      <dgm:t>
        <a:bodyPr/>
        <a:lstStyle/>
        <a:p>
          <a:endParaRPr lang="es-ES"/>
        </a:p>
      </dgm:t>
    </dgm:pt>
    <dgm:pt modelId="{BDAF9700-0EFE-46C1-AA87-C20DEF7669E5}">
      <dgm:prSet phldrT="[Texto]" custT="1"/>
      <dgm:spPr>
        <a:solidFill>
          <a:srgbClr val="FFCDCD">
            <a:alpha val="90000"/>
          </a:srgbClr>
        </a:solidFill>
      </dgm:spPr>
      <dgm:t>
        <a:bodyPr/>
        <a:lstStyle/>
        <a:p>
          <a:r>
            <a:rPr lang="es-ES" sz="2100" dirty="0" smtClean="0">
              <a:solidFill>
                <a:srgbClr val="002060"/>
              </a:solidFill>
            </a:rPr>
            <a:t>Desarrollo de hábitos, progreso escolar, relaciones personales, sexuales, identidad, adaptación y orientación vocacional… </a:t>
          </a:r>
          <a:endParaRPr lang="es-ES" sz="2100" dirty="0">
            <a:solidFill>
              <a:srgbClr val="002060"/>
            </a:solidFill>
          </a:endParaRPr>
        </a:p>
      </dgm:t>
    </dgm:pt>
    <dgm:pt modelId="{B99FEA78-0467-4946-BD78-9EAC803ECB6D}" type="parTrans" cxnId="{8368ADD1-B9E2-4B13-BA43-E2FC42E5C7ED}">
      <dgm:prSet/>
      <dgm:spPr/>
      <dgm:t>
        <a:bodyPr/>
        <a:lstStyle/>
        <a:p>
          <a:endParaRPr lang="es-ES"/>
        </a:p>
      </dgm:t>
    </dgm:pt>
    <dgm:pt modelId="{335AFD1C-D06D-4048-B2E8-CC10D98DDC7B}" type="sibTrans" cxnId="{8368ADD1-B9E2-4B13-BA43-E2FC42E5C7ED}">
      <dgm:prSet/>
      <dgm:spPr/>
      <dgm:t>
        <a:bodyPr/>
        <a:lstStyle/>
        <a:p>
          <a:endParaRPr lang="es-ES"/>
        </a:p>
      </dgm:t>
    </dgm:pt>
    <dgm:pt modelId="{32F49BDE-5752-4739-8B39-A49DEFFD8E13}" type="pres">
      <dgm:prSet presAssocID="{3B76E0C1-A92B-4E9F-B854-2BA319BAAB3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CB2E774-AFDA-44E4-A690-4ED0225F7E45}" type="pres">
      <dgm:prSet presAssocID="{72E5D66B-C4DB-45AC-A236-0208255F453C}" presName="linNode" presStyleCnt="0"/>
      <dgm:spPr/>
    </dgm:pt>
    <dgm:pt modelId="{50B94BF7-5157-4214-B278-3EAFC36355CE}" type="pres">
      <dgm:prSet presAssocID="{72E5D66B-C4DB-45AC-A236-0208255F453C}" presName="parentText" presStyleLbl="node1" presStyleIdx="0" presStyleCnt="4" custScaleX="42108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36E62B0-437A-4057-B7DB-BCD8E4613D02}" type="pres">
      <dgm:prSet presAssocID="{72E5D66B-C4DB-45AC-A236-0208255F453C}" presName="descendantText" presStyleLbl="alignAccFollowNode1" presStyleIdx="0" presStyleCnt="4" custScaleX="13581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A1F8233-5C33-447B-8D6F-6C2E821DC141}" type="pres">
      <dgm:prSet presAssocID="{8AF6ECBE-FE64-49E1-ACF5-6F2B1C66184C}" presName="sp" presStyleCnt="0"/>
      <dgm:spPr/>
    </dgm:pt>
    <dgm:pt modelId="{A23BCB74-472F-4DC2-B9F4-34DFD01FFD5F}" type="pres">
      <dgm:prSet presAssocID="{7387E6E7-A55F-4D86-ADC5-18483873A131}" presName="linNode" presStyleCnt="0"/>
      <dgm:spPr/>
    </dgm:pt>
    <dgm:pt modelId="{48ABEE08-00E7-41E0-A5BE-D2B05785C7B4}" type="pres">
      <dgm:prSet presAssocID="{7387E6E7-A55F-4D86-ADC5-18483873A131}" presName="parentText" presStyleLbl="node1" presStyleIdx="1" presStyleCnt="4" custScaleX="42176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6348EDB-202C-4BD9-A54E-A1A81DB3B0D1}" type="pres">
      <dgm:prSet presAssocID="{7387E6E7-A55F-4D86-ADC5-18483873A131}" presName="descendantText" presStyleLbl="alignAccFollowNode1" presStyleIdx="1" presStyleCnt="4" custScaleX="135094" custLinFactNeighborX="0" custLinFactNeighborY="-2000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0F9B22D-CAFD-438E-94CF-8D4A4A15B598}" type="pres">
      <dgm:prSet presAssocID="{3E39FEEC-1DDF-4EC9-830F-A6D3CE0219E2}" presName="sp" presStyleCnt="0"/>
      <dgm:spPr/>
    </dgm:pt>
    <dgm:pt modelId="{20189738-9845-49DA-B3F8-A00AEE2EB1AB}" type="pres">
      <dgm:prSet presAssocID="{76788E02-1F77-4316-BCC3-E729ED9762AB}" presName="linNode" presStyleCnt="0"/>
      <dgm:spPr/>
    </dgm:pt>
    <dgm:pt modelId="{A53E3DC7-920F-46DB-9EAB-89268A8850C7}" type="pres">
      <dgm:prSet presAssocID="{76788E02-1F77-4316-BCC3-E729ED9762AB}" presName="parentText" presStyleLbl="node1" presStyleIdx="2" presStyleCnt="4" custScaleX="4794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0E5D026-5F9B-4DBD-96F7-5E8EC6526548}" type="pres">
      <dgm:prSet presAssocID="{76788E02-1F77-4316-BCC3-E729ED9762AB}" presName="descendantText" presStyleLbl="alignAccFollowNode1" presStyleIdx="2" presStyleCnt="4" custScaleX="152672" custScaleY="14396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5631141-BFFC-42E2-9461-9EB7BD988604}" type="pres">
      <dgm:prSet presAssocID="{B7BE7C8F-C635-4126-9AF0-887787A755A3}" presName="sp" presStyleCnt="0"/>
      <dgm:spPr/>
    </dgm:pt>
    <dgm:pt modelId="{BB7DA8CD-F7A2-412F-A482-F64A6DC0592A}" type="pres">
      <dgm:prSet presAssocID="{CF367F9E-0CFF-4D4A-87E7-F3A7EA79E1DA}" presName="linNode" presStyleCnt="0"/>
      <dgm:spPr/>
    </dgm:pt>
    <dgm:pt modelId="{3C6A7F5F-FA89-46C6-B312-2E21B6EEB70B}" type="pres">
      <dgm:prSet presAssocID="{CF367F9E-0CFF-4D4A-87E7-F3A7EA79E1DA}" presName="parentText" presStyleLbl="node1" presStyleIdx="3" presStyleCnt="4" custScaleX="5423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17C1390-96B3-453D-8A9D-E05ABD52B6C1}" type="pres">
      <dgm:prSet presAssocID="{CF367F9E-0CFF-4D4A-87E7-F3A7EA79E1DA}" presName="descendantText" presStyleLbl="alignAccFollowNode1" presStyleIdx="3" presStyleCnt="4" custScaleX="17247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61D4F33-C2B5-4D72-8CBA-32790AA6229D}" srcId="{76788E02-1F77-4316-BCC3-E729ED9762AB}" destId="{0A49E6B0-7F09-419F-BDD6-68859C381090}" srcOrd="0" destOrd="0" parTransId="{09421AD7-FC3D-4E62-B4CC-2FD61D0D3A3E}" sibTransId="{3FB084D6-D84A-43CF-9F75-2D029A71787A}"/>
    <dgm:cxn modelId="{8368ADD1-B9E2-4B13-BA43-E2FC42E5C7ED}" srcId="{CF367F9E-0CFF-4D4A-87E7-F3A7EA79E1DA}" destId="{BDAF9700-0EFE-46C1-AA87-C20DEF7669E5}" srcOrd="0" destOrd="0" parTransId="{B99FEA78-0467-4946-BD78-9EAC803ECB6D}" sibTransId="{335AFD1C-D06D-4048-B2E8-CC10D98DDC7B}"/>
    <dgm:cxn modelId="{CD57A4F5-60D8-46B4-BB09-7D82851EBE5A}" srcId="{3B76E0C1-A92B-4E9F-B854-2BA319BAAB32}" destId="{7387E6E7-A55F-4D86-ADC5-18483873A131}" srcOrd="1" destOrd="0" parTransId="{809D5933-9306-4B4F-A1E1-1FB898C77208}" sibTransId="{3E39FEEC-1DDF-4EC9-830F-A6D3CE0219E2}"/>
    <dgm:cxn modelId="{75648C3E-252D-4550-81F4-3D1C2FE414EC}" type="presOf" srcId="{BB9044B9-0A84-4DAB-A1F9-2774F3527C37}" destId="{86348EDB-202C-4BD9-A54E-A1A81DB3B0D1}" srcOrd="0" destOrd="0" presId="urn:microsoft.com/office/officeart/2005/8/layout/vList5"/>
    <dgm:cxn modelId="{A9B45287-23F5-4213-8184-FDFD4968DD01}" type="presOf" srcId="{3B76E0C1-A92B-4E9F-B854-2BA319BAAB32}" destId="{32F49BDE-5752-4739-8B39-A49DEFFD8E13}" srcOrd="0" destOrd="0" presId="urn:microsoft.com/office/officeart/2005/8/layout/vList5"/>
    <dgm:cxn modelId="{271D8885-3F18-4B71-8015-487BE8AB18D7}" type="presOf" srcId="{7387E6E7-A55F-4D86-ADC5-18483873A131}" destId="{48ABEE08-00E7-41E0-A5BE-D2B05785C7B4}" srcOrd="0" destOrd="0" presId="urn:microsoft.com/office/officeart/2005/8/layout/vList5"/>
    <dgm:cxn modelId="{F6CFB39D-CCE1-419B-886E-D2931A3C8A4A}" srcId="{3B76E0C1-A92B-4E9F-B854-2BA319BAAB32}" destId="{CF367F9E-0CFF-4D4A-87E7-F3A7EA79E1DA}" srcOrd="3" destOrd="0" parTransId="{DE4A69AF-E553-46AC-9CFC-EDC6C14CB6C9}" sibTransId="{23D49D22-657B-467D-A1F2-3245C2287062}"/>
    <dgm:cxn modelId="{F197240C-199A-4A4B-834B-680F800B2A06}" type="presOf" srcId="{2AA5C46A-A9C2-4257-9B49-77EA7364819A}" destId="{D36E62B0-437A-4057-B7DB-BCD8E4613D02}" srcOrd="0" destOrd="0" presId="urn:microsoft.com/office/officeart/2005/8/layout/vList5"/>
    <dgm:cxn modelId="{DBB87C4F-8E32-4047-B244-E928678D286B}" type="presOf" srcId="{0A49E6B0-7F09-419F-BDD6-68859C381090}" destId="{D0E5D026-5F9B-4DBD-96F7-5E8EC6526548}" srcOrd="0" destOrd="0" presId="urn:microsoft.com/office/officeart/2005/8/layout/vList5"/>
    <dgm:cxn modelId="{DDF2C4D3-742A-475E-8031-7E543F35A440}" srcId="{3B76E0C1-A92B-4E9F-B854-2BA319BAAB32}" destId="{72E5D66B-C4DB-45AC-A236-0208255F453C}" srcOrd="0" destOrd="0" parTransId="{16D4D11D-C11B-43A1-B575-A41F7C33198F}" sibTransId="{8AF6ECBE-FE64-49E1-ACF5-6F2B1C66184C}"/>
    <dgm:cxn modelId="{6B3CEE60-12E7-4DD1-B7C4-ABDC03C085B1}" type="presOf" srcId="{72E5D66B-C4DB-45AC-A236-0208255F453C}" destId="{50B94BF7-5157-4214-B278-3EAFC36355CE}" srcOrd="0" destOrd="0" presId="urn:microsoft.com/office/officeart/2005/8/layout/vList5"/>
    <dgm:cxn modelId="{80F62B54-F4DE-4E09-ADCA-749789E3DC59}" srcId="{7387E6E7-A55F-4D86-ADC5-18483873A131}" destId="{BB9044B9-0A84-4DAB-A1F9-2774F3527C37}" srcOrd="0" destOrd="0" parTransId="{30418CF8-FC28-4AC7-93CF-2E342A05DAA4}" sibTransId="{0DD2F4AF-FBE5-448F-AE58-BE47F7559B3F}"/>
    <dgm:cxn modelId="{43A1C5BF-0CF3-49FE-A057-A4DC1C2BD2BD}" type="presOf" srcId="{76788E02-1F77-4316-BCC3-E729ED9762AB}" destId="{A53E3DC7-920F-46DB-9EAB-89268A8850C7}" srcOrd="0" destOrd="0" presId="urn:microsoft.com/office/officeart/2005/8/layout/vList5"/>
    <dgm:cxn modelId="{5A01A0CE-893F-4407-8479-04082CE76A83}" srcId="{72E5D66B-C4DB-45AC-A236-0208255F453C}" destId="{2AA5C46A-A9C2-4257-9B49-77EA7364819A}" srcOrd="0" destOrd="0" parTransId="{53AD3E0F-6DF3-464B-A3E9-1A5DA3DF6B1A}" sibTransId="{03D1585E-59A7-43D2-BF51-3EA788AB1249}"/>
    <dgm:cxn modelId="{5577C6FA-1E15-4B9F-A8BE-DCB8EDE11467}" type="presOf" srcId="{CF367F9E-0CFF-4D4A-87E7-F3A7EA79E1DA}" destId="{3C6A7F5F-FA89-46C6-B312-2E21B6EEB70B}" srcOrd="0" destOrd="0" presId="urn:microsoft.com/office/officeart/2005/8/layout/vList5"/>
    <dgm:cxn modelId="{DAB971CC-925B-4450-8DA7-86F45CC74A73}" type="presOf" srcId="{BDAF9700-0EFE-46C1-AA87-C20DEF7669E5}" destId="{517C1390-96B3-453D-8A9D-E05ABD52B6C1}" srcOrd="0" destOrd="0" presId="urn:microsoft.com/office/officeart/2005/8/layout/vList5"/>
    <dgm:cxn modelId="{5FC80DC9-880B-404D-A3EF-CDFE3663D768}" srcId="{3B76E0C1-A92B-4E9F-B854-2BA319BAAB32}" destId="{76788E02-1F77-4316-BCC3-E729ED9762AB}" srcOrd="2" destOrd="0" parTransId="{95FF6E87-AA83-4C3E-8319-3E03C2DD09C2}" sibTransId="{B7BE7C8F-C635-4126-9AF0-887787A755A3}"/>
    <dgm:cxn modelId="{A42033EE-2183-474F-AB6D-E11637166E2C}" type="presParOf" srcId="{32F49BDE-5752-4739-8B39-A49DEFFD8E13}" destId="{3CB2E774-AFDA-44E4-A690-4ED0225F7E45}" srcOrd="0" destOrd="0" presId="urn:microsoft.com/office/officeart/2005/8/layout/vList5"/>
    <dgm:cxn modelId="{EEDA0151-E0E0-4EEF-907D-83E1EAD89853}" type="presParOf" srcId="{3CB2E774-AFDA-44E4-A690-4ED0225F7E45}" destId="{50B94BF7-5157-4214-B278-3EAFC36355CE}" srcOrd="0" destOrd="0" presId="urn:microsoft.com/office/officeart/2005/8/layout/vList5"/>
    <dgm:cxn modelId="{A7154618-689B-43D4-A9D6-2006D5B80611}" type="presParOf" srcId="{3CB2E774-AFDA-44E4-A690-4ED0225F7E45}" destId="{D36E62B0-437A-4057-B7DB-BCD8E4613D02}" srcOrd="1" destOrd="0" presId="urn:microsoft.com/office/officeart/2005/8/layout/vList5"/>
    <dgm:cxn modelId="{D355803B-04F9-49BC-B622-F47DC14BDF16}" type="presParOf" srcId="{32F49BDE-5752-4739-8B39-A49DEFFD8E13}" destId="{BA1F8233-5C33-447B-8D6F-6C2E821DC141}" srcOrd="1" destOrd="0" presId="urn:microsoft.com/office/officeart/2005/8/layout/vList5"/>
    <dgm:cxn modelId="{62661D74-5128-4E9C-9393-F2A0575E91E8}" type="presParOf" srcId="{32F49BDE-5752-4739-8B39-A49DEFFD8E13}" destId="{A23BCB74-472F-4DC2-B9F4-34DFD01FFD5F}" srcOrd="2" destOrd="0" presId="urn:microsoft.com/office/officeart/2005/8/layout/vList5"/>
    <dgm:cxn modelId="{3C676A3D-218C-465D-A6FA-6111134623AC}" type="presParOf" srcId="{A23BCB74-472F-4DC2-B9F4-34DFD01FFD5F}" destId="{48ABEE08-00E7-41E0-A5BE-D2B05785C7B4}" srcOrd="0" destOrd="0" presId="urn:microsoft.com/office/officeart/2005/8/layout/vList5"/>
    <dgm:cxn modelId="{A4574507-ACAA-4DBF-AF77-8ABCC0EB8F24}" type="presParOf" srcId="{A23BCB74-472F-4DC2-B9F4-34DFD01FFD5F}" destId="{86348EDB-202C-4BD9-A54E-A1A81DB3B0D1}" srcOrd="1" destOrd="0" presId="urn:microsoft.com/office/officeart/2005/8/layout/vList5"/>
    <dgm:cxn modelId="{6E645651-AAB4-4066-BAD8-B0E65F3537E6}" type="presParOf" srcId="{32F49BDE-5752-4739-8B39-A49DEFFD8E13}" destId="{D0F9B22D-CAFD-438E-94CF-8D4A4A15B598}" srcOrd="3" destOrd="0" presId="urn:microsoft.com/office/officeart/2005/8/layout/vList5"/>
    <dgm:cxn modelId="{8609C93F-9595-47FB-9B9A-7E66657E987C}" type="presParOf" srcId="{32F49BDE-5752-4739-8B39-A49DEFFD8E13}" destId="{20189738-9845-49DA-B3F8-A00AEE2EB1AB}" srcOrd="4" destOrd="0" presId="urn:microsoft.com/office/officeart/2005/8/layout/vList5"/>
    <dgm:cxn modelId="{9A213ED1-2E1E-4F5B-BA7E-8F08DDA3F8B4}" type="presParOf" srcId="{20189738-9845-49DA-B3F8-A00AEE2EB1AB}" destId="{A53E3DC7-920F-46DB-9EAB-89268A8850C7}" srcOrd="0" destOrd="0" presId="urn:microsoft.com/office/officeart/2005/8/layout/vList5"/>
    <dgm:cxn modelId="{D4034E6F-7A11-4477-93DF-6220BAF914F9}" type="presParOf" srcId="{20189738-9845-49DA-B3F8-A00AEE2EB1AB}" destId="{D0E5D026-5F9B-4DBD-96F7-5E8EC6526548}" srcOrd="1" destOrd="0" presId="urn:microsoft.com/office/officeart/2005/8/layout/vList5"/>
    <dgm:cxn modelId="{275A7F48-3FB2-4EE5-A53D-70FB31844E6D}" type="presParOf" srcId="{32F49BDE-5752-4739-8B39-A49DEFFD8E13}" destId="{35631141-BFFC-42E2-9461-9EB7BD988604}" srcOrd="5" destOrd="0" presId="urn:microsoft.com/office/officeart/2005/8/layout/vList5"/>
    <dgm:cxn modelId="{CBC15A42-1016-40A8-9027-E564B1C45E55}" type="presParOf" srcId="{32F49BDE-5752-4739-8B39-A49DEFFD8E13}" destId="{BB7DA8CD-F7A2-412F-A482-F64A6DC0592A}" srcOrd="6" destOrd="0" presId="urn:microsoft.com/office/officeart/2005/8/layout/vList5"/>
    <dgm:cxn modelId="{DC1D2B34-1700-4E80-B2C0-B654EE0B1A97}" type="presParOf" srcId="{BB7DA8CD-F7A2-412F-A482-F64A6DC0592A}" destId="{3C6A7F5F-FA89-46C6-B312-2E21B6EEB70B}" srcOrd="0" destOrd="0" presId="urn:microsoft.com/office/officeart/2005/8/layout/vList5"/>
    <dgm:cxn modelId="{8372350C-3EA4-437F-8A92-DB39B3488754}" type="presParOf" srcId="{BB7DA8CD-F7A2-412F-A482-F64A6DC0592A}" destId="{517C1390-96B3-453D-8A9D-E05ABD52B6C1}" srcOrd="1" destOrd="0" presId="urn:microsoft.com/office/officeart/2005/8/layout/vList5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2DDBF3-3C27-413E-8BFD-4AFD8F5B6338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</dgm:pt>
    <dgm:pt modelId="{C3D38EB0-8736-4E8A-B6DF-9369758384E4}">
      <dgm:prSet phldrT="[Texto]" custT="1"/>
      <dgm:spPr>
        <a:solidFill>
          <a:srgbClr val="FF9999"/>
        </a:solidFill>
        <a:ln>
          <a:solidFill>
            <a:srgbClr val="FF0066"/>
          </a:solidFill>
        </a:ln>
      </dgm:spPr>
      <dgm:t>
        <a:bodyPr/>
        <a:lstStyle/>
        <a:p>
          <a:r>
            <a:rPr lang="es-ES" sz="2500" b="1" dirty="0" smtClean="0">
              <a:solidFill>
                <a:schemeClr val="bg1"/>
              </a:solidFill>
            </a:rPr>
            <a:t>DIRECTOS </a:t>
          </a:r>
          <a:endParaRPr lang="es-ES" sz="2500" b="1" dirty="0">
            <a:solidFill>
              <a:schemeClr val="bg1"/>
            </a:solidFill>
          </a:endParaRPr>
        </a:p>
      </dgm:t>
    </dgm:pt>
    <dgm:pt modelId="{0C152C88-7F49-4DB4-9C7A-D8246B4D1ADD}" type="parTrans" cxnId="{D3B1DAC5-FA33-475B-BE54-074F72771BC1}">
      <dgm:prSet/>
      <dgm:spPr/>
      <dgm:t>
        <a:bodyPr/>
        <a:lstStyle/>
        <a:p>
          <a:endParaRPr lang="es-ES"/>
        </a:p>
      </dgm:t>
    </dgm:pt>
    <dgm:pt modelId="{517C14F9-6E3B-4C4E-9F9D-D97FBBBBF3EB}" type="sibTrans" cxnId="{D3B1DAC5-FA33-475B-BE54-074F72771BC1}">
      <dgm:prSet/>
      <dgm:spPr/>
      <dgm:t>
        <a:bodyPr/>
        <a:lstStyle/>
        <a:p>
          <a:endParaRPr lang="es-ES"/>
        </a:p>
      </dgm:t>
    </dgm:pt>
    <dgm:pt modelId="{BA803519-4ED9-46F1-BB96-4D57CB2B9498}">
      <dgm:prSet phldrT="[Texto]" custT="1"/>
      <dgm:spPr>
        <a:solidFill>
          <a:srgbClr val="FF9999"/>
        </a:solidFill>
        <a:ln>
          <a:solidFill>
            <a:srgbClr val="FF0066"/>
          </a:solidFill>
        </a:ln>
      </dgm:spPr>
      <dgm:t>
        <a:bodyPr/>
        <a:lstStyle/>
        <a:p>
          <a:r>
            <a:rPr lang="es-ES" sz="2500" b="1" dirty="0" smtClean="0"/>
            <a:t>INDIRECTOS</a:t>
          </a:r>
          <a:r>
            <a:rPr lang="es-ES" sz="2100" dirty="0" smtClean="0"/>
            <a:t> </a:t>
          </a:r>
          <a:endParaRPr lang="es-ES" sz="2100" dirty="0"/>
        </a:p>
      </dgm:t>
    </dgm:pt>
    <dgm:pt modelId="{2E5018AF-42DB-468A-9C0A-7518F5B35DE8}" type="parTrans" cxnId="{88992CD6-7E14-4158-B731-646DB362E277}">
      <dgm:prSet/>
      <dgm:spPr/>
      <dgm:t>
        <a:bodyPr/>
        <a:lstStyle/>
        <a:p>
          <a:endParaRPr lang="es-ES"/>
        </a:p>
      </dgm:t>
    </dgm:pt>
    <dgm:pt modelId="{A38ACAAE-7A3E-402D-801E-923D7C07C71B}" type="sibTrans" cxnId="{88992CD6-7E14-4158-B731-646DB362E277}">
      <dgm:prSet/>
      <dgm:spPr/>
      <dgm:t>
        <a:bodyPr/>
        <a:lstStyle/>
        <a:p>
          <a:endParaRPr lang="es-ES"/>
        </a:p>
      </dgm:t>
    </dgm:pt>
    <dgm:pt modelId="{A74CFDBD-A202-4BE2-B4BD-5A184B637701}">
      <dgm:prSet phldrT="[Texto]" custT="1"/>
      <dgm:spPr>
        <a:solidFill>
          <a:schemeClr val="bg1"/>
        </a:solidFill>
        <a:ln>
          <a:solidFill>
            <a:srgbClr val="FF0066"/>
          </a:solidFill>
        </a:ln>
      </dgm:spPr>
      <dgm:t>
        <a:bodyPr/>
        <a:lstStyle/>
        <a:p>
          <a:r>
            <a:rPr lang="es-ES" sz="2200" b="1" dirty="0" smtClean="0">
              <a:solidFill>
                <a:srgbClr val="002060"/>
              </a:solidFill>
            </a:rPr>
            <a:t>ENTREVISTA </a:t>
          </a:r>
          <a:endParaRPr lang="es-ES" sz="2200" b="1" dirty="0">
            <a:solidFill>
              <a:srgbClr val="002060"/>
            </a:solidFill>
          </a:endParaRPr>
        </a:p>
      </dgm:t>
    </dgm:pt>
    <dgm:pt modelId="{5FDBBA32-9B7E-4411-A2E5-83F5FD9A5155}" type="parTrans" cxnId="{5AF54DF6-E1BA-45AD-BCEE-4817FD687B93}">
      <dgm:prSet/>
      <dgm:spPr/>
      <dgm:t>
        <a:bodyPr/>
        <a:lstStyle/>
        <a:p>
          <a:endParaRPr lang="es-ES"/>
        </a:p>
      </dgm:t>
    </dgm:pt>
    <dgm:pt modelId="{E739BBBD-B042-4F80-A2C3-13B08478E3F6}" type="sibTrans" cxnId="{5AF54DF6-E1BA-45AD-BCEE-4817FD687B93}">
      <dgm:prSet/>
      <dgm:spPr/>
      <dgm:t>
        <a:bodyPr/>
        <a:lstStyle/>
        <a:p>
          <a:endParaRPr lang="es-ES"/>
        </a:p>
      </dgm:t>
    </dgm:pt>
    <dgm:pt modelId="{A5A7214B-89DE-4D18-82DF-AEF51A3D872E}">
      <dgm:prSet phldrT="[Texto]" custT="1"/>
      <dgm:spPr>
        <a:solidFill>
          <a:schemeClr val="bg1"/>
        </a:solidFill>
        <a:ln>
          <a:solidFill>
            <a:srgbClr val="FF0066"/>
          </a:solidFill>
        </a:ln>
      </dgm:spPr>
      <dgm:t>
        <a:bodyPr/>
        <a:lstStyle/>
        <a:p>
          <a:r>
            <a:rPr lang="es-ES" sz="2200" b="1" dirty="0" smtClean="0">
              <a:solidFill>
                <a:srgbClr val="002060"/>
              </a:solidFill>
            </a:rPr>
            <a:t>REUNIONES </a:t>
          </a:r>
          <a:endParaRPr lang="es-ES" sz="2200" b="1" dirty="0">
            <a:solidFill>
              <a:srgbClr val="002060"/>
            </a:solidFill>
          </a:endParaRPr>
        </a:p>
      </dgm:t>
    </dgm:pt>
    <dgm:pt modelId="{ABD23684-A72A-4355-817D-F82E3C88A312}" type="parTrans" cxnId="{F00FDDCC-3473-4039-92D3-1CE67A76C269}">
      <dgm:prSet/>
      <dgm:spPr/>
      <dgm:t>
        <a:bodyPr/>
        <a:lstStyle/>
        <a:p>
          <a:endParaRPr lang="es-ES"/>
        </a:p>
      </dgm:t>
    </dgm:pt>
    <dgm:pt modelId="{78B96E16-8C48-4B12-9755-F4973B9C051C}" type="sibTrans" cxnId="{F00FDDCC-3473-4039-92D3-1CE67A76C269}">
      <dgm:prSet/>
      <dgm:spPr/>
      <dgm:t>
        <a:bodyPr/>
        <a:lstStyle/>
        <a:p>
          <a:endParaRPr lang="es-ES"/>
        </a:p>
      </dgm:t>
    </dgm:pt>
    <dgm:pt modelId="{393F93FF-D513-4EAF-9214-4BC619170FCA}">
      <dgm:prSet phldrT="[Texto]" custT="1"/>
      <dgm:spPr>
        <a:solidFill>
          <a:schemeClr val="bg1"/>
        </a:solidFill>
        <a:ln>
          <a:solidFill>
            <a:srgbClr val="FF0066"/>
          </a:solidFill>
        </a:ln>
      </dgm:spPr>
      <dgm:t>
        <a:bodyPr/>
        <a:lstStyle/>
        <a:p>
          <a:r>
            <a:rPr lang="es-ES" sz="2200" b="1" dirty="0" smtClean="0">
              <a:solidFill>
                <a:srgbClr val="002060"/>
              </a:solidFill>
            </a:rPr>
            <a:t>CONSEJO ESCOLAR </a:t>
          </a:r>
          <a:endParaRPr lang="es-ES" sz="2200" b="1" dirty="0">
            <a:solidFill>
              <a:srgbClr val="002060"/>
            </a:solidFill>
          </a:endParaRPr>
        </a:p>
      </dgm:t>
    </dgm:pt>
    <dgm:pt modelId="{730C8FF1-A077-4A5F-BC06-4F945CE67253}" type="parTrans" cxnId="{3BCBC8E3-304D-4B38-B39B-9236A897B12D}">
      <dgm:prSet/>
      <dgm:spPr/>
      <dgm:t>
        <a:bodyPr/>
        <a:lstStyle/>
        <a:p>
          <a:endParaRPr lang="es-ES"/>
        </a:p>
      </dgm:t>
    </dgm:pt>
    <dgm:pt modelId="{909FF4A5-4C5E-40E8-86BC-4B4AEC643CF8}" type="sibTrans" cxnId="{3BCBC8E3-304D-4B38-B39B-9236A897B12D}">
      <dgm:prSet/>
      <dgm:spPr/>
      <dgm:t>
        <a:bodyPr/>
        <a:lstStyle/>
        <a:p>
          <a:endParaRPr lang="es-ES"/>
        </a:p>
      </dgm:t>
    </dgm:pt>
    <dgm:pt modelId="{85C7C50A-4C66-43C6-96AF-693122556036}">
      <dgm:prSet phldrT="[Texto]" custT="1"/>
      <dgm:spPr>
        <a:solidFill>
          <a:schemeClr val="bg1"/>
        </a:solidFill>
        <a:ln>
          <a:solidFill>
            <a:srgbClr val="FF0066"/>
          </a:solidFill>
        </a:ln>
      </dgm:spPr>
      <dgm:t>
        <a:bodyPr/>
        <a:lstStyle/>
        <a:p>
          <a:r>
            <a:rPr lang="es-ES" sz="2200" b="1" dirty="0" smtClean="0">
              <a:solidFill>
                <a:srgbClr val="002060"/>
              </a:solidFill>
            </a:rPr>
            <a:t>ESCUELA DE PADRES Y MADRES </a:t>
          </a:r>
          <a:endParaRPr lang="es-ES" sz="2200" b="1" dirty="0">
            <a:solidFill>
              <a:srgbClr val="002060"/>
            </a:solidFill>
          </a:endParaRPr>
        </a:p>
      </dgm:t>
    </dgm:pt>
    <dgm:pt modelId="{938DB733-29C1-4EB0-8507-F5AE8D72578E}" type="parTrans" cxnId="{9A1BC787-BF96-4548-9546-185AF4C2F421}">
      <dgm:prSet/>
      <dgm:spPr/>
      <dgm:t>
        <a:bodyPr/>
        <a:lstStyle/>
        <a:p>
          <a:endParaRPr lang="es-ES"/>
        </a:p>
      </dgm:t>
    </dgm:pt>
    <dgm:pt modelId="{32978150-3618-427B-85C5-BCE8E36A4698}" type="sibTrans" cxnId="{9A1BC787-BF96-4548-9546-185AF4C2F421}">
      <dgm:prSet/>
      <dgm:spPr/>
      <dgm:t>
        <a:bodyPr/>
        <a:lstStyle/>
        <a:p>
          <a:endParaRPr lang="es-ES"/>
        </a:p>
      </dgm:t>
    </dgm:pt>
    <dgm:pt modelId="{CE08C594-E6F9-4CBC-8EDB-FEAEE9E64FBF}">
      <dgm:prSet phldrT="[Texto]" custT="1"/>
      <dgm:spPr>
        <a:solidFill>
          <a:schemeClr val="bg1"/>
        </a:solidFill>
        <a:ln>
          <a:solidFill>
            <a:srgbClr val="FF0066"/>
          </a:solidFill>
        </a:ln>
      </dgm:spPr>
      <dgm:t>
        <a:bodyPr/>
        <a:lstStyle/>
        <a:p>
          <a:r>
            <a:rPr lang="es-ES" sz="2200" b="1" dirty="0" smtClean="0">
              <a:solidFill>
                <a:srgbClr val="002060"/>
              </a:solidFill>
            </a:rPr>
            <a:t>ACTIVIDADES EXTRAESCOÑARES: FIESTAS Y EXCURSIONES</a:t>
          </a:r>
          <a:endParaRPr lang="es-ES" sz="2200" b="1" dirty="0">
            <a:solidFill>
              <a:srgbClr val="002060"/>
            </a:solidFill>
          </a:endParaRPr>
        </a:p>
      </dgm:t>
    </dgm:pt>
    <dgm:pt modelId="{076680DB-0313-420E-BC94-DC1525C8DC90}" type="parTrans" cxnId="{4692CC13-7C24-4578-A430-E8C951ABEB66}">
      <dgm:prSet/>
      <dgm:spPr/>
      <dgm:t>
        <a:bodyPr/>
        <a:lstStyle/>
        <a:p>
          <a:endParaRPr lang="es-ES"/>
        </a:p>
      </dgm:t>
    </dgm:pt>
    <dgm:pt modelId="{FE1ED797-EA0D-4E5F-AAED-089955DC9E65}" type="sibTrans" cxnId="{4692CC13-7C24-4578-A430-E8C951ABEB66}">
      <dgm:prSet/>
      <dgm:spPr/>
      <dgm:t>
        <a:bodyPr/>
        <a:lstStyle/>
        <a:p>
          <a:endParaRPr lang="es-ES"/>
        </a:p>
      </dgm:t>
    </dgm:pt>
    <dgm:pt modelId="{8ED1DEFB-1066-42F7-B4C6-E593EFBE4DF4}">
      <dgm:prSet phldrT="[Texto]" custT="1"/>
      <dgm:spPr>
        <a:solidFill>
          <a:schemeClr val="bg1"/>
        </a:solidFill>
        <a:ln>
          <a:solidFill>
            <a:srgbClr val="FF0066"/>
          </a:solidFill>
        </a:ln>
      </dgm:spPr>
      <dgm:t>
        <a:bodyPr/>
        <a:lstStyle/>
        <a:p>
          <a:r>
            <a:rPr lang="es-ES" sz="2200" b="1" dirty="0" smtClean="0">
              <a:solidFill>
                <a:srgbClr val="002060"/>
              </a:solidFill>
            </a:rPr>
            <a:t>CIRCULARES, CARTAS, FOLLETOS, HOJAS INFORMATIVAS</a:t>
          </a:r>
          <a:endParaRPr lang="es-ES" sz="2200" b="1" dirty="0">
            <a:solidFill>
              <a:srgbClr val="002060"/>
            </a:solidFill>
          </a:endParaRPr>
        </a:p>
      </dgm:t>
    </dgm:pt>
    <dgm:pt modelId="{63473660-980C-4016-A97F-647007FD59A1}" type="parTrans" cxnId="{11348C10-CFF0-48AC-822E-3079ACD8C2DE}">
      <dgm:prSet/>
      <dgm:spPr/>
      <dgm:t>
        <a:bodyPr/>
        <a:lstStyle/>
        <a:p>
          <a:endParaRPr lang="es-ES"/>
        </a:p>
      </dgm:t>
    </dgm:pt>
    <dgm:pt modelId="{13F2B0FB-F9C5-4A8E-B799-D8851C0C4714}" type="sibTrans" cxnId="{11348C10-CFF0-48AC-822E-3079ACD8C2DE}">
      <dgm:prSet/>
      <dgm:spPr/>
      <dgm:t>
        <a:bodyPr/>
        <a:lstStyle/>
        <a:p>
          <a:endParaRPr lang="es-ES"/>
        </a:p>
      </dgm:t>
    </dgm:pt>
    <dgm:pt modelId="{C079FADF-5A7B-44C6-BD3D-7BD5F05F89C6}">
      <dgm:prSet phldrT="[Texto]" custT="1"/>
      <dgm:spPr>
        <a:solidFill>
          <a:schemeClr val="bg1"/>
        </a:solidFill>
        <a:ln>
          <a:solidFill>
            <a:srgbClr val="FF0066"/>
          </a:solidFill>
        </a:ln>
      </dgm:spPr>
      <dgm:t>
        <a:bodyPr/>
        <a:lstStyle/>
        <a:p>
          <a:r>
            <a:rPr lang="es-ES" sz="2200" b="1" dirty="0" smtClean="0">
              <a:solidFill>
                <a:srgbClr val="002060"/>
              </a:solidFill>
            </a:rPr>
            <a:t>INFORMES </a:t>
          </a:r>
          <a:endParaRPr lang="es-ES" sz="2200" b="1" dirty="0">
            <a:solidFill>
              <a:srgbClr val="002060"/>
            </a:solidFill>
          </a:endParaRPr>
        </a:p>
      </dgm:t>
    </dgm:pt>
    <dgm:pt modelId="{55F6C669-6F2C-472A-A7B1-EA1DF6598B0B}" type="parTrans" cxnId="{A07C659B-6F6F-41A2-9CC2-A5095417300A}">
      <dgm:prSet/>
      <dgm:spPr/>
      <dgm:t>
        <a:bodyPr/>
        <a:lstStyle/>
        <a:p>
          <a:endParaRPr lang="es-ES"/>
        </a:p>
      </dgm:t>
    </dgm:pt>
    <dgm:pt modelId="{19930EE2-A78B-4BC6-A2B8-A368EC7CA190}" type="sibTrans" cxnId="{A07C659B-6F6F-41A2-9CC2-A5095417300A}">
      <dgm:prSet/>
      <dgm:spPr/>
      <dgm:t>
        <a:bodyPr/>
        <a:lstStyle/>
        <a:p>
          <a:endParaRPr lang="es-ES"/>
        </a:p>
      </dgm:t>
    </dgm:pt>
    <dgm:pt modelId="{CA2D7D6B-9BB6-4503-886A-9EC3FF512BA6}">
      <dgm:prSet phldrT="[Texto]" custT="1"/>
      <dgm:spPr>
        <a:solidFill>
          <a:schemeClr val="bg1"/>
        </a:solidFill>
        <a:ln>
          <a:solidFill>
            <a:srgbClr val="FF0066"/>
          </a:solidFill>
        </a:ln>
      </dgm:spPr>
      <dgm:t>
        <a:bodyPr/>
        <a:lstStyle/>
        <a:p>
          <a:r>
            <a:rPr lang="es-ES" sz="2200" b="1" dirty="0" smtClean="0">
              <a:solidFill>
                <a:srgbClr val="002060"/>
              </a:solidFill>
            </a:rPr>
            <a:t>ASOCIACIONES DE PADRES Y MADRES </a:t>
          </a:r>
          <a:endParaRPr lang="es-ES" sz="2200" b="1" dirty="0">
            <a:solidFill>
              <a:srgbClr val="002060"/>
            </a:solidFill>
          </a:endParaRPr>
        </a:p>
      </dgm:t>
    </dgm:pt>
    <dgm:pt modelId="{AF4BC73B-F9B7-491F-A0DA-4E72AFD63866}" type="parTrans" cxnId="{2ECC2CFA-4EC4-4596-ACB2-581FA487F9BD}">
      <dgm:prSet/>
      <dgm:spPr/>
      <dgm:t>
        <a:bodyPr/>
        <a:lstStyle/>
        <a:p>
          <a:endParaRPr lang="es-ES"/>
        </a:p>
      </dgm:t>
    </dgm:pt>
    <dgm:pt modelId="{E8DF077B-00DD-499C-A3E7-223F56493D13}" type="sibTrans" cxnId="{2ECC2CFA-4EC4-4596-ACB2-581FA487F9BD}">
      <dgm:prSet/>
      <dgm:spPr/>
      <dgm:t>
        <a:bodyPr/>
        <a:lstStyle/>
        <a:p>
          <a:endParaRPr lang="es-ES"/>
        </a:p>
      </dgm:t>
    </dgm:pt>
    <dgm:pt modelId="{4FDCE0C7-0EDD-4C6E-AC7B-263077EBE234}">
      <dgm:prSet phldrT="[Texto]" custT="1"/>
      <dgm:spPr>
        <a:solidFill>
          <a:schemeClr val="bg1"/>
        </a:solidFill>
        <a:ln>
          <a:solidFill>
            <a:srgbClr val="FF0066"/>
          </a:solidFill>
        </a:ln>
      </dgm:spPr>
      <dgm:t>
        <a:bodyPr/>
        <a:lstStyle/>
        <a:p>
          <a:r>
            <a:rPr lang="es-ES" sz="2200" b="1" dirty="0" smtClean="0">
              <a:solidFill>
                <a:srgbClr val="002060"/>
              </a:solidFill>
            </a:rPr>
            <a:t>TIC</a:t>
          </a:r>
          <a:endParaRPr lang="es-ES" sz="2200" b="1" dirty="0">
            <a:solidFill>
              <a:srgbClr val="002060"/>
            </a:solidFill>
          </a:endParaRPr>
        </a:p>
      </dgm:t>
    </dgm:pt>
    <dgm:pt modelId="{76F40177-4F69-4E2A-9A5B-925C102E70C3}" type="parTrans" cxnId="{CB164B6E-CAAF-4750-83F0-EAAA8970560A}">
      <dgm:prSet/>
      <dgm:spPr/>
      <dgm:t>
        <a:bodyPr/>
        <a:lstStyle/>
        <a:p>
          <a:endParaRPr lang="es-ES"/>
        </a:p>
      </dgm:t>
    </dgm:pt>
    <dgm:pt modelId="{3F00201A-7CF1-4C5B-AFED-12E021BB8E11}" type="sibTrans" cxnId="{CB164B6E-CAAF-4750-83F0-EAAA8970560A}">
      <dgm:prSet/>
      <dgm:spPr/>
      <dgm:t>
        <a:bodyPr/>
        <a:lstStyle/>
        <a:p>
          <a:endParaRPr lang="es-ES"/>
        </a:p>
      </dgm:t>
    </dgm:pt>
    <dgm:pt modelId="{27F176A3-5DA0-463A-9809-80823EAB2BEC}" type="pres">
      <dgm:prSet presAssocID="{F92DDBF3-3C27-413E-8BFD-4AFD8F5B633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25F3C0FB-5774-4D41-935B-C790F10FCE64}" type="pres">
      <dgm:prSet presAssocID="{C3D38EB0-8736-4E8A-B6DF-9369758384E4}" presName="root1" presStyleCnt="0"/>
      <dgm:spPr/>
    </dgm:pt>
    <dgm:pt modelId="{183DA496-EFCA-4210-8B43-5B2E5724F5B1}" type="pres">
      <dgm:prSet presAssocID="{C3D38EB0-8736-4E8A-B6DF-9369758384E4}" presName="LevelOneTextNode" presStyleLbl="node0" presStyleIdx="0" presStyleCnt="2" custScaleX="200011" custScaleY="133250" custLinFactNeighborX="-617" custLinFactNeighborY="-9874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31CDB45-CEB2-44EC-8C6D-BECF190F621F}" type="pres">
      <dgm:prSet presAssocID="{C3D38EB0-8736-4E8A-B6DF-9369758384E4}" presName="level2hierChild" presStyleCnt="0"/>
      <dgm:spPr/>
    </dgm:pt>
    <dgm:pt modelId="{B73B0874-BEE9-411C-956A-E027C8A4460C}" type="pres">
      <dgm:prSet presAssocID="{5FDBBA32-9B7E-4411-A2E5-83F5FD9A5155}" presName="conn2-1" presStyleLbl="parChTrans1D2" presStyleIdx="0" presStyleCnt="9"/>
      <dgm:spPr/>
      <dgm:t>
        <a:bodyPr/>
        <a:lstStyle/>
        <a:p>
          <a:endParaRPr lang="es-ES"/>
        </a:p>
      </dgm:t>
    </dgm:pt>
    <dgm:pt modelId="{5F469223-386C-408D-8B96-B7AE72BF7DF8}" type="pres">
      <dgm:prSet presAssocID="{5FDBBA32-9B7E-4411-A2E5-83F5FD9A5155}" presName="connTx" presStyleLbl="parChTrans1D2" presStyleIdx="0" presStyleCnt="9"/>
      <dgm:spPr/>
      <dgm:t>
        <a:bodyPr/>
        <a:lstStyle/>
        <a:p>
          <a:endParaRPr lang="es-ES"/>
        </a:p>
      </dgm:t>
    </dgm:pt>
    <dgm:pt modelId="{60F1DA46-3844-430D-945E-FFBC3762AC32}" type="pres">
      <dgm:prSet presAssocID="{A74CFDBD-A202-4BE2-B4BD-5A184B637701}" presName="root2" presStyleCnt="0"/>
      <dgm:spPr/>
    </dgm:pt>
    <dgm:pt modelId="{32ECC571-8F4D-4C61-9E84-E9960AD50C41}" type="pres">
      <dgm:prSet presAssocID="{A74CFDBD-A202-4BE2-B4BD-5A184B637701}" presName="LevelTwoTextNode" presStyleLbl="node2" presStyleIdx="0" presStyleCnt="9" custScaleX="193136" custScaleY="69476" custLinFactNeighborX="3173" custLinFactNeighborY="-8477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56A1DA4-6301-4FFF-9BF2-E8707D18E499}" type="pres">
      <dgm:prSet presAssocID="{A74CFDBD-A202-4BE2-B4BD-5A184B637701}" presName="level3hierChild" presStyleCnt="0"/>
      <dgm:spPr/>
    </dgm:pt>
    <dgm:pt modelId="{A4B58DC2-F513-4A90-9E86-A76809D44E55}" type="pres">
      <dgm:prSet presAssocID="{ABD23684-A72A-4355-817D-F82E3C88A312}" presName="conn2-1" presStyleLbl="parChTrans1D2" presStyleIdx="1" presStyleCnt="9"/>
      <dgm:spPr/>
      <dgm:t>
        <a:bodyPr/>
        <a:lstStyle/>
        <a:p>
          <a:endParaRPr lang="es-ES"/>
        </a:p>
      </dgm:t>
    </dgm:pt>
    <dgm:pt modelId="{47B771A6-E8DB-49C3-9BE0-92F1CF4E4317}" type="pres">
      <dgm:prSet presAssocID="{ABD23684-A72A-4355-817D-F82E3C88A312}" presName="connTx" presStyleLbl="parChTrans1D2" presStyleIdx="1" presStyleCnt="9"/>
      <dgm:spPr/>
      <dgm:t>
        <a:bodyPr/>
        <a:lstStyle/>
        <a:p>
          <a:endParaRPr lang="es-ES"/>
        </a:p>
      </dgm:t>
    </dgm:pt>
    <dgm:pt modelId="{F079ADB6-30F9-45B8-AA9A-8CAD07010401}" type="pres">
      <dgm:prSet presAssocID="{A5A7214B-89DE-4D18-82DF-AEF51A3D872E}" presName="root2" presStyleCnt="0"/>
      <dgm:spPr/>
    </dgm:pt>
    <dgm:pt modelId="{7580247F-83D9-448E-AED1-DF9AE9887492}" type="pres">
      <dgm:prSet presAssocID="{A5A7214B-89DE-4D18-82DF-AEF51A3D872E}" presName="LevelTwoTextNode" presStyleLbl="node2" presStyleIdx="1" presStyleCnt="9" custScaleX="185753" custScaleY="69368" custLinFactNeighborY="-3188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19573BE-952A-422E-9260-C9F836FF27E5}" type="pres">
      <dgm:prSet presAssocID="{A5A7214B-89DE-4D18-82DF-AEF51A3D872E}" presName="level3hierChild" presStyleCnt="0"/>
      <dgm:spPr/>
    </dgm:pt>
    <dgm:pt modelId="{95EC9798-6189-4C3F-AFB9-CDFCF79DC17B}" type="pres">
      <dgm:prSet presAssocID="{730C8FF1-A077-4A5F-BC06-4F945CE67253}" presName="conn2-1" presStyleLbl="parChTrans1D2" presStyleIdx="2" presStyleCnt="9"/>
      <dgm:spPr/>
      <dgm:t>
        <a:bodyPr/>
        <a:lstStyle/>
        <a:p>
          <a:endParaRPr lang="es-ES"/>
        </a:p>
      </dgm:t>
    </dgm:pt>
    <dgm:pt modelId="{25BC772A-90AE-47A0-9904-FBD7C79FB15E}" type="pres">
      <dgm:prSet presAssocID="{730C8FF1-A077-4A5F-BC06-4F945CE67253}" presName="connTx" presStyleLbl="parChTrans1D2" presStyleIdx="2" presStyleCnt="9"/>
      <dgm:spPr/>
      <dgm:t>
        <a:bodyPr/>
        <a:lstStyle/>
        <a:p>
          <a:endParaRPr lang="es-ES"/>
        </a:p>
      </dgm:t>
    </dgm:pt>
    <dgm:pt modelId="{C3617B8D-7A86-4C16-B379-C27C5C5AA758}" type="pres">
      <dgm:prSet presAssocID="{393F93FF-D513-4EAF-9214-4BC619170FCA}" presName="root2" presStyleCnt="0"/>
      <dgm:spPr/>
    </dgm:pt>
    <dgm:pt modelId="{77D10949-3F9D-44D2-A7C7-E195F1604D2F}" type="pres">
      <dgm:prSet presAssocID="{393F93FF-D513-4EAF-9214-4BC619170FCA}" presName="LevelTwoTextNode" presStyleLbl="node2" presStyleIdx="2" presStyleCnt="9" custScaleX="305499" custScaleY="72958" custLinFactNeighborY="-3285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8956405-1692-42FB-A163-378FC68493C8}" type="pres">
      <dgm:prSet presAssocID="{393F93FF-D513-4EAF-9214-4BC619170FCA}" presName="level3hierChild" presStyleCnt="0"/>
      <dgm:spPr/>
    </dgm:pt>
    <dgm:pt modelId="{EF80FF0C-6103-4B7F-BD22-D53404C9BFBB}" type="pres">
      <dgm:prSet presAssocID="{938DB733-29C1-4EB0-8507-F5AE8D72578E}" presName="conn2-1" presStyleLbl="parChTrans1D2" presStyleIdx="3" presStyleCnt="9"/>
      <dgm:spPr/>
      <dgm:t>
        <a:bodyPr/>
        <a:lstStyle/>
        <a:p>
          <a:endParaRPr lang="es-ES"/>
        </a:p>
      </dgm:t>
    </dgm:pt>
    <dgm:pt modelId="{CE2A7442-D1D0-428E-B288-78E2FFFE5905}" type="pres">
      <dgm:prSet presAssocID="{938DB733-29C1-4EB0-8507-F5AE8D72578E}" presName="connTx" presStyleLbl="parChTrans1D2" presStyleIdx="3" presStyleCnt="9"/>
      <dgm:spPr/>
      <dgm:t>
        <a:bodyPr/>
        <a:lstStyle/>
        <a:p>
          <a:endParaRPr lang="es-ES"/>
        </a:p>
      </dgm:t>
    </dgm:pt>
    <dgm:pt modelId="{AC99B155-18AD-4366-9D5F-EBB1515B9610}" type="pres">
      <dgm:prSet presAssocID="{85C7C50A-4C66-43C6-96AF-693122556036}" presName="root2" presStyleCnt="0"/>
      <dgm:spPr/>
    </dgm:pt>
    <dgm:pt modelId="{BA44076A-54CE-47A2-8596-EB1A3F07E935}" type="pres">
      <dgm:prSet presAssocID="{85C7C50A-4C66-43C6-96AF-693122556036}" presName="LevelTwoTextNode" presStyleLbl="node2" presStyleIdx="3" presStyleCnt="9" custScaleX="351337" custScaleY="70623" custLinFactNeighborY="-3427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7AD6E2F-69D6-473A-A2FA-65E6D0CFFF2D}" type="pres">
      <dgm:prSet presAssocID="{85C7C50A-4C66-43C6-96AF-693122556036}" presName="level3hierChild" presStyleCnt="0"/>
      <dgm:spPr/>
    </dgm:pt>
    <dgm:pt modelId="{261076D6-6E15-4101-BF30-A5279570D289}" type="pres">
      <dgm:prSet presAssocID="{AF4BC73B-F9B7-491F-A0DA-4E72AFD63866}" presName="conn2-1" presStyleLbl="parChTrans1D2" presStyleIdx="4" presStyleCnt="9"/>
      <dgm:spPr/>
      <dgm:t>
        <a:bodyPr/>
        <a:lstStyle/>
        <a:p>
          <a:endParaRPr lang="es-ES"/>
        </a:p>
      </dgm:t>
    </dgm:pt>
    <dgm:pt modelId="{29E1DF61-EF41-423A-9391-73AA633B3E08}" type="pres">
      <dgm:prSet presAssocID="{AF4BC73B-F9B7-491F-A0DA-4E72AFD63866}" presName="connTx" presStyleLbl="parChTrans1D2" presStyleIdx="4" presStyleCnt="9"/>
      <dgm:spPr/>
      <dgm:t>
        <a:bodyPr/>
        <a:lstStyle/>
        <a:p>
          <a:endParaRPr lang="es-ES"/>
        </a:p>
      </dgm:t>
    </dgm:pt>
    <dgm:pt modelId="{E7BA7452-C708-4487-8CBF-5A96F55092AA}" type="pres">
      <dgm:prSet presAssocID="{CA2D7D6B-9BB6-4503-886A-9EC3FF512BA6}" presName="root2" presStyleCnt="0"/>
      <dgm:spPr/>
    </dgm:pt>
    <dgm:pt modelId="{E2D3899F-5AC3-45A4-9EC8-3C526AE48B73}" type="pres">
      <dgm:prSet presAssocID="{CA2D7D6B-9BB6-4503-886A-9EC3FF512BA6}" presName="LevelTwoTextNode" presStyleLbl="node2" presStyleIdx="4" presStyleCnt="9" custScaleX="450395" custScaleY="65955" custLinFactNeighborY="-3103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9C7B627-8A09-4803-9272-CBCB8F941C2F}" type="pres">
      <dgm:prSet presAssocID="{CA2D7D6B-9BB6-4503-886A-9EC3FF512BA6}" presName="level3hierChild" presStyleCnt="0"/>
      <dgm:spPr/>
    </dgm:pt>
    <dgm:pt modelId="{3950C9DE-15C6-4CCA-8CAE-B0CE23C4C5AC}" type="pres">
      <dgm:prSet presAssocID="{076680DB-0313-420E-BC94-DC1525C8DC90}" presName="conn2-1" presStyleLbl="parChTrans1D2" presStyleIdx="5" presStyleCnt="9"/>
      <dgm:spPr/>
      <dgm:t>
        <a:bodyPr/>
        <a:lstStyle/>
        <a:p>
          <a:endParaRPr lang="es-ES"/>
        </a:p>
      </dgm:t>
    </dgm:pt>
    <dgm:pt modelId="{EAB717AC-CA73-47B4-BB1D-E4B3345B16DC}" type="pres">
      <dgm:prSet presAssocID="{076680DB-0313-420E-BC94-DC1525C8DC90}" presName="connTx" presStyleLbl="parChTrans1D2" presStyleIdx="5" presStyleCnt="9"/>
      <dgm:spPr/>
      <dgm:t>
        <a:bodyPr/>
        <a:lstStyle/>
        <a:p>
          <a:endParaRPr lang="es-ES"/>
        </a:p>
      </dgm:t>
    </dgm:pt>
    <dgm:pt modelId="{8A36C764-6A74-4AB6-B2D1-D6C8FB119FC0}" type="pres">
      <dgm:prSet presAssocID="{CE08C594-E6F9-4CBC-8EDB-FEAEE9E64FBF}" presName="root2" presStyleCnt="0"/>
      <dgm:spPr/>
    </dgm:pt>
    <dgm:pt modelId="{5774BA60-444D-467A-AE58-9971CF6D7B8F}" type="pres">
      <dgm:prSet presAssocID="{CE08C594-E6F9-4CBC-8EDB-FEAEE9E64FBF}" presName="LevelTwoTextNode" presStyleLbl="node2" presStyleIdx="5" presStyleCnt="9" custScaleX="395519" custScaleY="122314" custLinFactNeighborY="-2401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76AE3F0-49D2-4E88-9FA6-BC8D39BB80A1}" type="pres">
      <dgm:prSet presAssocID="{CE08C594-E6F9-4CBC-8EDB-FEAEE9E64FBF}" presName="level3hierChild" presStyleCnt="0"/>
      <dgm:spPr/>
    </dgm:pt>
    <dgm:pt modelId="{FA6909BC-715E-4584-A877-67B6F7D721D6}" type="pres">
      <dgm:prSet presAssocID="{BA803519-4ED9-46F1-BB96-4D57CB2B9498}" presName="root1" presStyleCnt="0"/>
      <dgm:spPr/>
    </dgm:pt>
    <dgm:pt modelId="{473E01D6-5340-4DCC-B7A6-45FAEA3AE42C}" type="pres">
      <dgm:prSet presAssocID="{BA803519-4ED9-46F1-BB96-4D57CB2B9498}" presName="LevelOneTextNode" presStyleLbl="node0" presStyleIdx="1" presStyleCnt="2" custScaleX="161770" custScaleY="147081" custLinFactNeighborX="17909" custLinFactNeighborY="-1109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99121BE-E2E2-4BA6-BC05-C750BB2F0DAF}" type="pres">
      <dgm:prSet presAssocID="{BA803519-4ED9-46F1-BB96-4D57CB2B9498}" presName="level2hierChild" presStyleCnt="0"/>
      <dgm:spPr/>
    </dgm:pt>
    <dgm:pt modelId="{4068236F-F9D8-46B9-9023-1DFEA90E3019}" type="pres">
      <dgm:prSet presAssocID="{55F6C669-6F2C-472A-A7B1-EA1DF6598B0B}" presName="conn2-1" presStyleLbl="parChTrans1D2" presStyleIdx="6" presStyleCnt="9"/>
      <dgm:spPr/>
      <dgm:t>
        <a:bodyPr/>
        <a:lstStyle/>
        <a:p>
          <a:endParaRPr lang="es-ES"/>
        </a:p>
      </dgm:t>
    </dgm:pt>
    <dgm:pt modelId="{8761F7AA-052E-462C-9315-2ED445B41CDC}" type="pres">
      <dgm:prSet presAssocID="{55F6C669-6F2C-472A-A7B1-EA1DF6598B0B}" presName="connTx" presStyleLbl="parChTrans1D2" presStyleIdx="6" presStyleCnt="9"/>
      <dgm:spPr/>
      <dgm:t>
        <a:bodyPr/>
        <a:lstStyle/>
        <a:p>
          <a:endParaRPr lang="es-ES"/>
        </a:p>
      </dgm:t>
    </dgm:pt>
    <dgm:pt modelId="{72AE6077-BD5C-4895-93EF-4403B9B4ACB8}" type="pres">
      <dgm:prSet presAssocID="{C079FADF-5A7B-44C6-BD3D-7BD5F05F89C6}" presName="root2" presStyleCnt="0"/>
      <dgm:spPr/>
    </dgm:pt>
    <dgm:pt modelId="{22BF8C8C-3284-4FBF-AD81-E3CCC3D00F5F}" type="pres">
      <dgm:prSet presAssocID="{C079FADF-5A7B-44C6-BD3D-7BD5F05F89C6}" presName="LevelTwoTextNode" presStyleLbl="node2" presStyleIdx="6" presStyleCnt="9" custScaleX="171789" custScaleY="65996" custLinFactNeighborX="28777" custLinFactNeighborY="1526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F701CFE-EB37-4255-B948-B020FA008C48}" type="pres">
      <dgm:prSet presAssocID="{C079FADF-5A7B-44C6-BD3D-7BD5F05F89C6}" presName="level3hierChild" presStyleCnt="0"/>
      <dgm:spPr/>
    </dgm:pt>
    <dgm:pt modelId="{9C416400-DEEA-44D0-B3AC-DA3EEC8DD314}" type="pres">
      <dgm:prSet presAssocID="{63473660-980C-4016-A97F-647007FD59A1}" presName="conn2-1" presStyleLbl="parChTrans1D2" presStyleIdx="7" presStyleCnt="9"/>
      <dgm:spPr/>
      <dgm:t>
        <a:bodyPr/>
        <a:lstStyle/>
        <a:p>
          <a:endParaRPr lang="es-ES"/>
        </a:p>
      </dgm:t>
    </dgm:pt>
    <dgm:pt modelId="{9F98A978-1E50-4C52-881C-51F10E8F395A}" type="pres">
      <dgm:prSet presAssocID="{63473660-980C-4016-A97F-647007FD59A1}" presName="connTx" presStyleLbl="parChTrans1D2" presStyleIdx="7" presStyleCnt="9"/>
      <dgm:spPr/>
      <dgm:t>
        <a:bodyPr/>
        <a:lstStyle/>
        <a:p>
          <a:endParaRPr lang="es-ES"/>
        </a:p>
      </dgm:t>
    </dgm:pt>
    <dgm:pt modelId="{0EB2B0D3-4311-48DE-95C3-F79496A70360}" type="pres">
      <dgm:prSet presAssocID="{8ED1DEFB-1066-42F7-B4C6-E593EFBE4DF4}" presName="root2" presStyleCnt="0"/>
      <dgm:spPr/>
    </dgm:pt>
    <dgm:pt modelId="{ADDBE004-404F-482F-B8D5-75DFC843CF15}" type="pres">
      <dgm:prSet presAssocID="{8ED1DEFB-1066-42F7-B4C6-E593EFBE4DF4}" presName="LevelTwoTextNode" presStyleLbl="node2" presStyleIdx="7" presStyleCnt="9" custScaleX="410807" custScaleY="113012" custLinFactNeighborX="30316" custLinFactNeighborY="1956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72A7660-0BE4-4830-BE66-CE2BE31D9CA5}" type="pres">
      <dgm:prSet presAssocID="{8ED1DEFB-1066-42F7-B4C6-E593EFBE4DF4}" presName="level3hierChild" presStyleCnt="0"/>
      <dgm:spPr/>
    </dgm:pt>
    <dgm:pt modelId="{0AA2F0EE-FB15-46CD-91F5-A39D5FB143DD}" type="pres">
      <dgm:prSet presAssocID="{76F40177-4F69-4E2A-9A5B-925C102E70C3}" presName="conn2-1" presStyleLbl="parChTrans1D2" presStyleIdx="8" presStyleCnt="9"/>
      <dgm:spPr/>
      <dgm:t>
        <a:bodyPr/>
        <a:lstStyle/>
        <a:p>
          <a:endParaRPr lang="es-ES"/>
        </a:p>
      </dgm:t>
    </dgm:pt>
    <dgm:pt modelId="{D433F00A-D22C-4ECA-A593-F069D0AD16E8}" type="pres">
      <dgm:prSet presAssocID="{76F40177-4F69-4E2A-9A5B-925C102E70C3}" presName="connTx" presStyleLbl="parChTrans1D2" presStyleIdx="8" presStyleCnt="9"/>
      <dgm:spPr/>
      <dgm:t>
        <a:bodyPr/>
        <a:lstStyle/>
        <a:p>
          <a:endParaRPr lang="es-ES"/>
        </a:p>
      </dgm:t>
    </dgm:pt>
    <dgm:pt modelId="{D1863019-185B-44B9-BCD6-466053D43885}" type="pres">
      <dgm:prSet presAssocID="{4FDCE0C7-0EDD-4C6E-AC7B-263077EBE234}" presName="root2" presStyleCnt="0"/>
      <dgm:spPr/>
    </dgm:pt>
    <dgm:pt modelId="{0EA5F4E4-241D-49E9-B396-6B64E6CF99E9}" type="pres">
      <dgm:prSet presAssocID="{4FDCE0C7-0EDD-4C6E-AC7B-263077EBE234}" presName="LevelTwoTextNode" presStyleLbl="node2" presStyleIdx="8" presStyleCnt="9" custScaleX="135706" custScaleY="69176" custLinFactNeighborX="28777" custLinFactNeighborY="1957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F89B74B-5792-4BC5-8A3B-66709DE312A8}" type="pres">
      <dgm:prSet presAssocID="{4FDCE0C7-0EDD-4C6E-AC7B-263077EBE234}" presName="level3hierChild" presStyleCnt="0"/>
      <dgm:spPr/>
    </dgm:pt>
  </dgm:ptLst>
  <dgm:cxnLst>
    <dgm:cxn modelId="{02DDA8C4-85FA-4581-9D1B-E02BDC485ED7}" type="presOf" srcId="{55F6C669-6F2C-472A-A7B1-EA1DF6598B0B}" destId="{4068236F-F9D8-46B9-9023-1DFEA90E3019}" srcOrd="0" destOrd="0" presId="urn:microsoft.com/office/officeart/2005/8/layout/hierarchy2"/>
    <dgm:cxn modelId="{199053ED-D484-4200-BE37-533ED4238A8A}" type="presOf" srcId="{938DB733-29C1-4EB0-8507-F5AE8D72578E}" destId="{EF80FF0C-6103-4B7F-BD22-D53404C9BFBB}" srcOrd="0" destOrd="0" presId="urn:microsoft.com/office/officeart/2005/8/layout/hierarchy2"/>
    <dgm:cxn modelId="{89E0973F-2C44-46D5-BF28-A0ED1E9BCC13}" type="presOf" srcId="{076680DB-0313-420E-BC94-DC1525C8DC90}" destId="{EAB717AC-CA73-47B4-BB1D-E4B3345B16DC}" srcOrd="1" destOrd="0" presId="urn:microsoft.com/office/officeart/2005/8/layout/hierarchy2"/>
    <dgm:cxn modelId="{D892C63C-02EA-41AF-B01A-22BB60AA6B51}" type="presOf" srcId="{5FDBBA32-9B7E-4411-A2E5-83F5FD9A5155}" destId="{5F469223-386C-408D-8B96-B7AE72BF7DF8}" srcOrd="1" destOrd="0" presId="urn:microsoft.com/office/officeart/2005/8/layout/hierarchy2"/>
    <dgm:cxn modelId="{AC22D807-99FF-4852-A99C-4F644AB00173}" type="presOf" srcId="{8ED1DEFB-1066-42F7-B4C6-E593EFBE4DF4}" destId="{ADDBE004-404F-482F-B8D5-75DFC843CF15}" srcOrd="0" destOrd="0" presId="urn:microsoft.com/office/officeart/2005/8/layout/hierarchy2"/>
    <dgm:cxn modelId="{23435E1B-EDED-45C0-8269-B7411D6526F8}" type="presOf" srcId="{ABD23684-A72A-4355-817D-F82E3C88A312}" destId="{A4B58DC2-F513-4A90-9E86-A76809D44E55}" srcOrd="0" destOrd="0" presId="urn:microsoft.com/office/officeart/2005/8/layout/hierarchy2"/>
    <dgm:cxn modelId="{CF189ACC-CBC2-40B5-BA91-DB14523969DA}" type="presOf" srcId="{730C8FF1-A077-4A5F-BC06-4F945CE67253}" destId="{95EC9798-6189-4C3F-AFB9-CDFCF79DC17B}" srcOrd="0" destOrd="0" presId="urn:microsoft.com/office/officeart/2005/8/layout/hierarchy2"/>
    <dgm:cxn modelId="{A07C659B-6F6F-41A2-9CC2-A5095417300A}" srcId="{BA803519-4ED9-46F1-BB96-4D57CB2B9498}" destId="{C079FADF-5A7B-44C6-BD3D-7BD5F05F89C6}" srcOrd="0" destOrd="0" parTransId="{55F6C669-6F2C-472A-A7B1-EA1DF6598B0B}" sibTransId="{19930EE2-A78B-4BC6-A2B8-A368EC7CA190}"/>
    <dgm:cxn modelId="{9A968E15-EA15-4AE1-B83D-82D2A1A9F1F0}" type="presOf" srcId="{63473660-980C-4016-A97F-647007FD59A1}" destId="{9C416400-DEEA-44D0-B3AC-DA3EEC8DD314}" srcOrd="0" destOrd="0" presId="urn:microsoft.com/office/officeart/2005/8/layout/hierarchy2"/>
    <dgm:cxn modelId="{0990B887-0DEC-4189-8E0D-981CC1E5A1FA}" type="presOf" srcId="{F92DDBF3-3C27-413E-8BFD-4AFD8F5B6338}" destId="{27F176A3-5DA0-463A-9809-80823EAB2BEC}" srcOrd="0" destOrd="0" presId="urn:microsoft.com/office/officeart/2005/8/layout/hierarchy2"/>
    <dgm:cxn modelId="{18D93A75-771C-41F7-9712-8520F1B477BB}" type="presOf" srcId="{76F40177-4F69-4E2A-9A5B-925C102E70C3}" destId="{0AA2F0EE-FB15-46CD-91F5-A39D5FB143DD}" srcOrd="0" destOrd="0" presId="urn:microsoft.com/office/officeart/2005/8/layout/hierarchy2"/>
    <dgm:cxn modelId="{D3B1DAC5-FA33-475B-BE54-074F72771BC1}" srcId="{F92DDBF3-3C27-413E-8BFD-4AFD8F5B6338}" destId="{C3D38EB0-8736-4E8A-B6DF-9369758384E4}" srcOrd="0" destOrd="0" parTransId="{0C152C88-7F49-4DB4-9C7A-D8246B4D1ADD}" sibTransId="{517C14F9-6E3B-4C4E-9F9D-D97FBBBBF3EB}"/>
    <dgm:cxn modelId="{ED9AE9A2-0E48-4E7B-B1F4-E62682D022FA}" type="presOf" srcId="{393F93FF-D513-4EAF-9214-4BC619170FCA}" destId="{77D10949-3F9D-44D2-A7C7-E195F1604D2F}" srcOrd="0" destOrd="0" presId="urn:microsoft.com/office/officeart/2005/8/layout/hierarchy2"/>
    <dgm:cxn modelId="{35F3AB1C-B752-49D0-BF35-2CDD609452D2}" type="presOf" srcId="{CE08C594-E6F9-4CBC-8EDB-FEAEE9E64FBF}" destId="{5774BA60-444D-467A-AE58-9971CF6D7B8F}" srcOrd="0" destOrd="0" presId="urn:microsoft.com/office/officeart/2005/8/layout/hierarchy2"/>
    <dgm:cxn modelId="{71EEE15B-82BB-4C72-ABEB-3C25A2DF0B06}" type="presOf" srcId="{076680DB-0313-420E-BC94-DC1525C8DC90}" destId="{3950C9DE-15C6-4CCA-8CAE-B0CE23C4C5AC}" srcOrd="0" destOrd="0" presId="urn:microsoft.com/office/officeart/2005/8/layout/hierarchy2"/>
    <dgm:cxn modelId="{11348C10-CFF0-48AC-822E-3079ACD8C2DE}" srcId="{BA803519-4ED9-46F1-BB96-4D57CB2B9498}" destId="{8ED1DEFB-1066-42F7-B4C6-E593EFBE4DF4}" srcOrd="1" destOrd="0" parTransId="{63473660-980C-4016-A97F-647007FD59A1}" sibTransId="{13F2B0FB-F9C5-4A8E-B799-D8851C0C4714}"/>
    <dgm:cxn modelId="{E4A5C5E1-1154-4C40-820D-5D0D8A04DE81}" type="presOf" srcId="{938DB733-29C1-4EB0-8507-F5AE8D72578E}" destId="{CE2A7442-D1D0-428E-B288-78E2FFFE5905}" srcOrd="1" destOrd="0" presId="urn:microsoft.com/office/officeart/2005/8/layout/hierarchy2"/>
    <dgm:cxn modelId="{044FC06A-9B1F-412E-83FD-D6B95F8932D1}" type="presOf" srcId="{C3D38EB0-8736-4E8A-B6DF-9369758384E4}" destId="{183DA496-EFCA-4210-8B43-5B2E5724F5B1}" srcOrd="0" destOrd="0" presId="urn:microsoft.com/office/officeart/2005/8/layout/hierarchy2"/>
    <dgm:cxn modelId="{122C19C0-92A7-4BB1-B810-17018ABBE7D4}" type="presOf" srcId="{5FDBBA32-9B7E-4411-A2E5-83F5FD9A5155}" destId="{B73B0874-BEE9-411C-956A-E027C8A4460C}" srcOrd="0" destOrd="0" presId="urn:microsoft.com/office/officeart/2005/8/layout/hierarchy2"/>
    <dgm:cxn modelId="{64A7EC9F-FBEA-49E6-9AD1-E3AB03FB02FA}" type="presOf" srcId="{BA803519-4ED9-46F1-BB96-4D57CB2B9498}" destId="{473E01D6-5340-4DCC-B7A6-45FAEA3AE42C}" srcOrd="0" destOrd="0" presId="urn:microsoft.com/office/officeart/2005/8/layout/hierarchy2"/>
    <dgm:cxn modelId="{3E5EF06E-A400-4A4F-838A-FCA6A80DBF1E}" type="presOf" srcId="{AF4BC73B-F9B7-491F-A0DA-4E72AFD63866}" destId="{261076D6-6E15-4101-BF30-A5279570D289}" srcOrd="0" destOrd="0" presId="urn:microsoft.com/office/officeart/2005/8/layout/hierarchy2"/>
    <dgm:cxn modelId="{F157296D-F9F0-421F-AC5F-0FDDF00AE0C7}" type="presOf" srcId="{55F6C669-6F2C-472A-A7B1-EA1DF6598B0B}" destId="{8761F7AA-052E-462C-9315-2ED445B41CDC}" srcOrd="1" destOrd="0" presId="urn:microsoft.com/office/officeart/2005/8/layout/hierarchy2"/>
    <dgm:cxn modelId="{7920CEF9-AD3C-4A40-9995-EC42FD08DEFB}" type="presOf" srcId="{63473660-980C-4016-A97F-647007FD59A1}" destId="{9F98A978-1E50-4C52-881C-51F10E8F395A}" srcOrd="1" destOrd="0" presId="urn:microsoft.com/office/officeart/2005/8/layout/hierarchy2"/>
    <dgm:cxn modelId="{454A6E6D-7547-4B46-8BF5-E48C43A76C21}" type="presOf" srcId="{4FDCE0C7-0EDD-4C6E-AC7B-263077EBE234}" destId="{0EA5F4E4-241D-49E9-B396-6B64E6CF99E9}" srcOrd="0" destOrd="0" presId="urn:microsoft.com/office/officeart/2005/8/layout/hierarchy2"/>
    <dgm:cxn modelId="{3BCBC8E3-304D-4B38-B39B-9236A897B12D}" srcId="{C3D38EB0-8736-4E8A-B6DF-9369758384E4}" destId="{393F93FF-D513-4EAF-9214-4BC619170FCA}" srcOrd="2" destOrd="0" parTransId="{730C8FF1-A077-4A5F-BC06-4F945CE67253}" sibTransId="{909FF4A5-4C5E-40E8-86BC-4B4AEC643CF8}"/>
    <dgm:cxn modelId="{88992CD6-7E14-4158-B731-646DB362E277}" srcId="{F92DDBF3-3C27-413E-8BFD-4AFD8F5B6338}" destId="{BA803519-4ED9-46F1-BB96-4D57CB2B9498}" srcOrd="1" destOrd="0" parTransId="{2E5018AF-42DB-468A-9C0A-7518F5B35DE8}" sibTransId="{A38ACAAE-7A3E-402D-801E-923D7C07C71B}"/>
    <dgm:cxn modelId="{5AF54DF6-E1BA-45AD-BCEE-4817FD687B93}" srcId="{C3D38EB0-8736-4E8A-B6DF-9369758384E4}" destId="{A74CFDBD-A202-4BE2-B4BD-5A184B637701}" srcOrd="0" destOrd="0" parTransId="{5FDBBA32-9B7E-4411-A2E5-83F5FD9A5155}" sibTransId="{E739BBBD-B042-4F80-A2C3-13B08478E3F6}"/>
    <dgm:cxn modelId="{3A6CB36E-42B9-4FDB-B5A9-B2758D685194}" type="presOf" srcId="{A74CFDBD-A202-4BE2-B4BD-5A184B637701}" destId="{32ECC571-8F4D-4C61-9E84-E9960AD50C41}" srcOrd="0" destOrd="0" presId="urn:microsoft.com/office/officeart/2005/8/layout/hierarchy2"/>
    <dgm:cxn modelId="{CB164B6E-CAAF-4750-83F0-EAAA8970560A}" srcId="{BA803519-4ED9-46F1-BB96-4D57CB2B9498}" destId="{4FDCE0C7-0EDD-4C6E-AC7B-263077EBE234}" srcOrd="2" destOrd="0" parTransId="{76F40177-4F69-4E2A-9A5B-925C102E70C3}" sibTransId="{3F00201A-7CF1-4C5B-AFED-12E021BB8E11}"/>
    <dgm:cxn modelId="{F00FDDCC-3473-4039-92D3-1CE67A76C269}" srcId="{C3D38EB0-8736-4E8A-B6DF-9369758384E4}" destId="{A5A7214B-89DE-4D18-82DF-AEF51A3D872E}" srcOrd="1" destOrd="0" parTransId="{ABD23684-A72A-4355-817D-F82E3C88A312}" sibTransId="{78B96E16-8C48-4B12-9755-F4973B9C051C}"/>
    <dgm:cxn modelId="{DFC1F8C0-358F-4FE3-8461-3345D9F93FA0}" type="presOf" srcId="{AF4BC73B-F9B7-491F-A0DA-4E72AFD63866}" destId="{29E1DF61-EF41-423A-9391-73AA633B3E08}" srcOrd="1" destOrd="0" presId="urn:microsoft.com/office/officeart/2005/8/layout/hierarchy2"/>
    <dgm:cxn modelId="{2ECC2CFA-4EC4-4596-ACB2-581FA487F9BD}" srcId="{C3D38EB0-8736-4E8A-B6DF-9369758384E4}" destId="{CA2D7D6B-9BB6-4503-886A-9EC3FF512BA6}" srcOrd="4" destOrd="0" parTransId="{AF4BC73B-F9B7-491F-A0DA-4E72AFD63866}" sibTransId="{E8DF077B-00DD-499C-A3E7-223F56493D13}"/>
    <dgm:cxn modelId="{D8F58039-FE4E-43B3-82F7-936A0E903551}" type="presOf" srcId="{ABD23684-A72A-4355-817D-F82E3C88A312}" destId="{47B771A6-E8DB-49C3-9BE0-92F1CF4E4317}" srcOrd="1" destOrd="0" presId="urn:microsoft.com/office/officeart/2005/8/layout/hierarchy2"/>
    <dgm:cxn modelId="{412A66A0-12A6-4B26-91D9-C52D63304A87}" type="presOf" srcId="{CA2D7D6B-9BB6-4503-886A-9EC3FF512BA6}" destId="{E2D3899F-5AC3-45A4-9EC8-3C526AE48B73}" srcOrd="0" destOrd="0" presId="urn:microsoft.com/office/officeart/2005/8/layout/hierarchy2"/>
    <dgm:cxn modelId="{5EF639E1-25BE-4F28-B5D8-AFDB7D0F39D8}" type="presOf" srcId="{76F40177-4F69-4E2A-9A5B-925C102E70C3}" destId="{D433F00A-D22C-4ECA-A593-F069D0AD16E8}" srcOrd="1" destOrd="0" presId="urn:microsoft.com/office/officeart/2005/8/layout/hierarchy2"/>
    <dgm:cxn modelId="{88FE34CD-F01A-4225-83BC-0AB906B6C072}" type="presOf" srcId="{85C7C50A-4C66-43C6-96AF-693122556036}" destId="{BA44076A-54CE-47A2-8596-EB1A3F07E935}" srcOrd="0" destOrd="0" presId="urn:microsoft.com/office/officeart/2005/8/layout/hierarchy2"/>
    <dgm:cxn modelId="{E13C4CF0-B59E-4274-AEE5-19B780B14B03}" type="presOf" srcId="{C079FADF-5A7B-44C6-BD3D-7BD5F05F89C6}" destId="{22BF8C8C-3284-4FBF-AD81-E3CCC3D00F5F}" srcOrd="0" destOrd="0" presId="urn:microsoft.com/office/officeart/2005/8/layout/hierarchy2"/>
    <dgm:cxn modelId="{29494817-040E-4476-ADA0-595AB27F6CDE}" type="presOf" srcId="{730C8FF1-A077-4A5F-BC06-4F945CE67253}" destId="{25BC772A-90AE-47A0-9904-FBD7C79FB15E}" srcOrd="1" destOrd="0" presId="urn:microsoft.com/office/officeart/2005/8/layout/hierarchy2"/>
    <dgm:cxn modelId="{9A1BC787-BF96-4548-9546-185AF4C2F421}" srcId="{C3D38EB0-8736-4E8A-B6DF-9369758384E4}" destId="{85C7C50A-4C66-43C6-96AF-693122556036}" srcOrd="3" destOrd="0" parTransId="{938DB733-29C1-4EB0-8507-F5AE8D72578E}" sibTransId="{32978150-3618-427B-85C5-BCE8E36A4698}"/>
    <dgm:cxn modelId="{246A00AA-3021-49F0-9FA2-FB16340CA65B}" type="presOf" srcId="{A5A7214B-89DE-4D18-82DF-AEF51A3D872E}" destId="{7580247F-83D9-448E-AED1-DF9AE9887492}" srcOrd="0" destOrd="0" presId="urn:microsoft.com/office/officeart/2005/8/layout/hierarchy2"/>
    <dgm:cxn modelId="{4692CC13-7C24-4578-A430-E8C951ABEB66}" srcId="{C3D38EB0-8736-4E8A-B6DF-9369758384E4}" destId="{CE08C594-E6F9-4CBC-8EDB-FEAEE9E64FBF}" srcOrd="5" destOrd="0" parTransId="{076680DB-0313-420E-BC94-DC1525C8DC90}" sibTransId="{FE1ED797-EA0D-4E5F-AAED-089955DC9E65}"/>
    <dgm:cxn modelId="{76960EB8-A1B0-4818-9F55-1A37B9130CF0}" type="presParOf" srcId="{27F176A3-5DA0-463A-9809-80823EAB2BEC}" destId="{25F3C0FB-5774-4D41-935B-C790F10FCE64}" srcOrd="0" destOrd="0" presId="urn:microsoft.com/office/officeart/2005/8/layout/hierarchy2"/>
    <dgm:cxn modelId="{6A4CC439-27D1-4781-A92D-41B41D124841}" type="presParOf" srcId="{25F3C0FB-5774-4D41-935B-C790F10FCE64}" destId="{183DA496-EFCA-4210-8B43-5B2E5724F5B1}" srcOrd="0" destOrd="0" presId="urn:microsoft.com/office/officeart/2005/8/layout/hierarchy2"/>
    <dgm:cxn modelId="{037C3B85-535A-4F84-85E4-7552C263977E}" type="presParOf" srcId="{25F3C0FB-5774-4D41-935B-C790F10FCE64}" destId="{931CDB45-CEB2-44EC-8C6D-BECF190F621F}" srcOrd="1" destOrd="0" presId="urn:microsoft.com/office/officeart/2005/8/layout/hierarchy2"/>
    <dgm:cxn modelId="{1D5F6BBD-EA79-44D9-84C7-C6F256DE3F3B}" type="presParOf" srcId="{931CDB45-CEB2-44EC-8C6D-BECF190F621F}" destId="{B73B0874-BEE9-411C-956A-E027C8A4460C}" srcOrd="0" destOrd="0" presId="urn:microsoft.com/office/officeart/2005/8/layout/hierarchy2"/>
    <dgm:cxn modelId="{4BF605CF-1913-45DF-80D1-6CEF8A41E64B}" type="presParOf" srcId="{B73B0874-BEE9-411C-956A-E027C8A4460C}" destId="{5F469223-386C-408D-8B96-B7AE72BF7DF8}" srcOrd="0" destOrd="0" presId="urn:microsoft.com/office/officeart/2005/8/layout/hierarchy2"/>
    <dgm:cxn modelId="{B5F5A32E-E0F7-4F11-9E5E-D665386FD8DF}" type="presParOf" srcId="{931CDB45-CEB2-44EC-8C6D-BECF190F621F}" destId="{60F1DA46-3844-430D-945E-FFBC3762AC32}" srcOrd="1" destOrd="0" presId="urn:microsoft.com/office/officeart/2005/8/layout/hierarchy2"/>
    <dgm:cxn modelId="{BBFBD267-B80A-432D-A2F4-9EFEFBA297D6}" type="presParOf" srcId="{60F1DA46-3844-430D-945E-FFBC3762AC32}" destId="{32ECC571-8F4D-4C61-9E84-E9960AD50C41}" srcOrd="0" destOrd="0" presId="urn:microsoft.com/office/officeart/2005/8/layout/hierarchy2"/>
    <dgm:cxn modelId="{73686AE9-CEBF-4513-9D4B-B1F3378FEC4D}" type="presParOf" srcId="{60F1DA46-3844-430D-945E-FFBC3762AC32}" destId="{E56A1DA4-6301-4FFF-9BF2-E8707D18E499}" srcOrd="1" destOrd="0" presId="urn:microsoft.com/office/officeart/2005/8/layout/hierarchy2"/>
    <dgm:cxn modelId="{6A1C619A-294E-40D5-97A6-F1FC5366B064}" type="presParOf" srcId="{931CDB45-CEB2-44EC-8C6D-BECF190F621F}" destId="{A4B58DC2-F513-4A90-9E86-A76809D44E55}" srcOrd="2" destOrd="0" presId="urn:microsoft.com/office/officeart/2005/8/layout/hierarchy2"/>
    <dgm:cxn modelId="{EE4089A1-B331-4102-B315-98BA734CBEBB}" type="presParOf" srcId="{A4B58DC2-F513-4A90-9E86-A76809D44E55}" destId="{47B771A6-E8DB-49C3-9BE0-92F1CF4E4317}" srcOrd="0" destOrd="0" presId="urn:microsoft.com/office/officeart/2005/8/layout/hierarchy2"/>
    <dgm:cxn modelId="{BD4B13C4-1E73-4ED4-B199-35CE4A609B5B}" type="presParOf" srcId="{931CDB45-CEB2-44EC-8C6D-BECF190F621F}" destId="{F079ADB6-30F9-45B8-AA9A-8CAD07010401}" srcOrd="3" destOrd="0" presId="urn:microsoft.com/office/officeart/2005/8/layout/hierarchy2"/>
    <dgm:cxn modelId="{D8A03302-9F3B-45C3-87D0-B47A291CEA2D}" type="presParOf" srcId="{F079ADB6-30F9-45B8-AA9A-8CAD07010401}" destId="{7580247F-83D9-448E-AED1-DF9AE9887492}" srcOrd="0" destOrd="0" presId="urn:microsoft.com/office/officeart/2005/8/layout/hierarchy2"/>
    <dgm:cxn modelId="{B4107D61-F0EB-4BFC-BA0A-E147D4C8C9DD}" type="presParOf" srcId="{F079ADB6-30F9-45B8-AA9A-8CAD07010401}" destId="{819573BE-952A-422E-9260-C9F836FF27E5}" srcOrd="1" destOrd="0" presId="urn:microsoft.com/office/officeart/2005/8/layout/hierarchy2"/>
    <dgm:cxn modelId="{63F6D221-0323-491D-8B0D-0D468F7A3476}" type="presParOf" srcId="{931CDB45-CEB2-44EC-8C6D-BECF190F621F}" destId="{95EC9798-6189-4C3F-AFB9-CDFCF79DC17B}" srcOrd="4" destOrd="0" presId="urn:microsoft.com/office/officeart/2005/8/layout/hierarchy2"/>
    <dgm:cxn modelId="{28C5E03F-4DDB-4B84-8FF2-3BEA6EDBDB25}" type="presParOf" srcId="{95EC9798-6189-4C3F-AFB9-CDFCF79DC17B}" destId="{25BC772A-90AE-47A0-9904-FBD7C79FB15E}" srcOrd="0" destOrd="0" presId="urn:microsoft.com/office/officeart/2005/8/layout/hierarchy2"/>
    <dgm:cxn modelId="{99C334BC-2EC6-4E34-BDF0-3B878CA37AB5}" type="presParOf" srcId="{931CDB45-CEB2-44EC-8C6D-BECF190F621F}" destId="{C3617B8D-7A86-4C16-B379-C27C5C5AA758}" srcOrd="5" destOrd="0" presId="urn:microsoft.com/office/officeart/2005/8/layout/hierarchy2"/>
    <dgm:cxn modelId="{EFE4D217-C989-4BFF-AF8F-D5D805F97714}" type="presParOf" srcId="{C3617B8D-7A86-4C16-B379-C27C5C5AA758}" destId="{77D10949-3F9D-44D2-A7C7-E195F1604D2F}" srcOrd="0" destOrd="0" presId="urn:microsoft.com/office/officeart/2005/8/layout/hierarchy2"/>
    <dgm:cxn modelId="{5EB4C27C-390D-4489-8A6C-239BE51CEBCC}" type="presParOf" srcId="{C3617B8D-7A86-4C16-B379-C27C5C5AA758}" destId="{C8956405-1692-42FB-A163-378FC68493C8}" srcOrd="1" destOrd="0" presId="urn:microsoft.com/office/officeart/2005/8/layout/hierarchy2"/>
    <dgm:cxn modelId="{E61969AD-14F0-4901-8450-3ADB523B74A6}" type="presParOf" srcId="{931CDB45-CEB2-44EC-8C6D-BECF190F621F}" destId="{EF80FF0C-6103-4B7F-BD22-D53404C9BFBB}" srcOrd="6" destOrd="0" presId="urn:microsoft.com/office/officeart/2005/8/layout/hierarchy2"/>
    <dgm:cxn modelId="{7AC99E07-D245-4F5D-8FDD-5E1B76325697}" type="presParOf" srcId="{EF80FF0C-6103-4B7F-BD22-D53404C9BFBB}" destId="{CE2A7442-D1D0-428E-B288-78E2FFFE5905}" srcOrd="0" destOrd="0" presId="urn:microsoft.com/office/officeart/2005/8/layout/hierarchy2"/>
    <dgm:cxn modelId="{81D349E9-6A9D-4C50-81E3-CA0CFB35AD1C}" type="presParOf" srcId="{931CDB45-CEB2-44EC-8C6D-BECF190F621F}" destId="{AC99B155-18AD-4366-9D5F-EBB1515B9610}" srcOrd="7" destOrd="0" presId="urn:microsoft.com/office/officeart/2005/8/layout/hierarchy2"/>
    <dgm:cxn modelId="{B6695405-34F8-4846-8673-57C2DDD44671}" type="presParOf" srcId="{AC99B155-18AD-4366-9D5F-EBB1515B9610}" destId="{BA44076A-54CE-47A2-8596-EB1A3F07E935}" srcOrd="0" destOrd="0" presId="urn:microsoft.com/office/officeart/2005/8/layout/hierarchy2"/>
    <dgm:cxn modelId="{2857C677-3EAC-4B18-B9D2-934362804422}" type="presParOf" srcId="{AC99B155-18AD-4366-9D5F-EBB1515B9610}" destId="{07AD6E2F-69D6-473A-A2FA-65E6D0CFFF2D}" srcOrd="1" destOrd="0" presId="urn:microsoft.com/office/officeart/2005/8/layout/hierarchy2"/>
    <dgm:cxn modelId="{DE843B8F-AAD2-47F8-9693-C3EB51103D41}" type="presParOf" srcId="{931CDB45-CEB2-44EC-8C6D-BECF190F621F}" destId="{261076D6-6E15-4101-BF30-A5279570D289}" srcOrd="8" destOrd="0" presId="urn:microsoft.com/office/officeart/2005/8/layout/hierarchy2"/>
    <dgm:cxn modelId="{4D5BEDC1-65A6-4258-A5C3-8D94ABD96BE7}" type="presParOf" srcId="{261076D6-6E15-4101-BF30-A5279570D289}" destId="{29E1DF61-EF41-423A-9391-73AA633B3E08}" srcOrd="0" destOrd="0" presId="urn:microsoft.com/office/officeart/2005/8/layout/hierarchy2"/>
    <dgm:cxn modelId="{736B5759-6E8F-472E-A2F0-B47B612BDBCB}" type="presParOf" srcId="{931CDB45-CEB2-44EC-8C6D-BECF190F621F}" destId="{E7BA7452-C708-4487-8CBF-5A96F55092AA}" srcOrd="9" destOrd="0" presId="urn:microsoft.com/office/officeart/2005/8/layout/hierarchy2"/>
    <dgm:cxn modelId="{57B0E837-1D0A-4AC6-B69C-D3B6FBF18479}" type="presParOf" srcId="{E7BA7452-C708-4487-8CBF-5A96F55092AA}" destId="{E2D3899F-5AC3-45A4-9EC8-3C526AE48B73}" srcOrd="0" destOrd="0" presId="urn:microsoft.com/office/officeart/2005/8/layout/hierarchy2"/>
    <dgm:cxn modelId="{F955E9FB-32D5-4C79-A884-CF60D3FF902D}" type="presParOf" srcId="{E7BA7452-C708-4487-8CBF-5A96F55092AA}" destId="{99C7B627-8A09-4803-9272-CBCB8F941C2F}" srcOrd="1" destOrd="0" presId="urn:microsoft.com/office/officeart/2005/8/layout/hierarchy2"/>
    <dgm:cxn modelId="{4A2513E2-43A2-4E22-BCBD-A0D906555D19}" type="presParOf" srcId="{931CDB45-CEB2-44EC-8C6D-BECF190F621F}" destId="{3950C9DE-15C6-4CCA-8CAE-B0CE23C4C5AC}" srcOrd="10" destOrd="0" presId="urn:microsoft.com/office/officeart/2005/8/layout/hierarchy2"/>
    <dgm:cxn modelId="{B6F00BB5-F5F4-4AD4-B3B9-63781453E907}" type="presParOf" srcId="{3950C9DE-15C6-4CCA-8CAE-B0CE23C4C5AC}" destId="{EAB717AC-CA73-47B4-BB1D-E4B3345B16DC}" srcOrd="0" destOrd="0" presId="urn:microsoft.com/office/officeart/2005/8/layout/hierarchy2"/>
    <dgm:cxn modelId="{E4748B89-C400-4278-B39F-519D07C01BEF}" type="presParOf" srcId="{931CDB45-CEB2-44EC-8C6D-BECF190F621F}" destId="{8A36C764-6A74-4AB6-B2D1-D6C8FB119FC0}" srcOrd="11" destOrd="0" presId="urn:microsoft.com/office/officeart/2005/8/layout/hierarchy2"/>
    <dgm:cxn modelId="{9343D89D-E97B-4B7D-AF4E-8D19E471CA17}" type="presParOf" srcId="{8A36C764-6A74-4AB6-B2D1-D6C8FB119FC0}" destId="{5774BA60-444D-467A-AE58-9971CF6D7B8F}" srcOrd="0" destOrd="0" presId="urn:microsoft.com/office/officeart/2005/8/layout/hierarchy2"/>
    <dgm:cxn modelId="{201D31FC-A750-4ECA-BE2F-CCDCF6E3FBF6}" type="presParOf" srcId="{8A36C764-6A74-4AB6-B2D1-D6C8FB119FC0}" destId="{A76AE3F0-49D2-4E88-9FA6-BC8D39BB80A1}" srcOrd="1" destOrd="0" presId="urn:microsoft.com/office/officeart/2005/8/layout/hierarchy2"/>
    <dgm:cxn modelId="{031DA705-D884-4C39-9E11-1509CB727A00}" type="presParOf" srcId="{27F176A3-5DA0-463A-9809-80823EAB2BEC}" destId="{FA6909BC-715E-4584-A877-67B6F7D721D6}" srcOrd="1" destOrd="0" presId="urn:microsoft.com/office/officeart/2005/8/layout/hierarchy2"/>
    <dgm:cxn modelId="{76A209DD-ABC0-41BB-B639-5B8DE7C6BD62}" type="presParOf" srcId="{FA6909BC-715E-4584-A877-67B6F7D721D6}" destId="{473E01D6-5340-4DCC-B7A6-45FAEA3AE42C}" srcOrd="0" destOrd="0" presId="urn:microsoft.com/office/officeart/2005/8/layout/hierarchy2"/>
    <dgm:cxn modelId="{DB7F3417-F1E5-4048-9EF3-B99415D457E0}" type="presParOf" srcId="{FA6909BC-715E-4584-A877-67B6F7D721D6}" destId="{299121BE-E2E2-4BA6-BC05-C750BB2F0DAF}" srcOrd="1" destOrd="0" presId="urn:microsoft.com/office/officeart/2005/8/layout/hierarchy2"/>
    <dgm:cxn modelId="{6B1AEE1A-3FEC-4762-952C-4E34E943F220}" type="presParOf" srcId="{299121BE-E2E2-4BA6-BC05-C750BB2F0DAF}" destId="{4068236F-F9D8-46B9-9023-1DFEA90E3019}" srcOrd="0" destOrd="0" presId="urn:microsoft.com/office/officeart/2005/8/layout/hierarchy2"/>
    <dgm:cxn modelId="{961D306E-ABE9-4A5C-A5A5-08889345E7CA}" type="presParOf" srcId="{4068236F-F9D8-46B9-9023-1DFEA90E3019}" destId="{8761F7AA-052E-462C-9315-2ED445B41CDC}" srcOrd="0" destOrd="0" presId="urn:microsoft.com/office/officeart/2005/8/layout/hierarchy2"/>
    <dgm:cxn modelId="{B7CB47A0-8103-471A-9A54-113889464ABA}" type="presParOf" srcId="{299121BE-E2E2-4BA6-BC05-C750BB2F0DAF}" destId="{72AE6077-BD5C-4895-93EF-4403B9B4ACB8}" srcOrd="1" destOrd="0" presId="urn:microsoft.com/office/officeart/2005/8/layout/hierarchy2"/>
    <dgm:cxn modelId="{073550CB-1493-495A-800B-3C24C4567F1D}" type="presParOf" srcId="{72AE6077-BD5C-4895-93EF-4403B9B4ACB8}" destId="{22BF8C8C-3284-4FBF-AD81-E3CCC3D00F5F}" srcOrd="0" destOrd="0" presId="urn:microsoft.com/office/officeart/2005/8/layout/hierarchy2"/>
    <dgm:cxn modelId="{02D9941B-3478-4A42-87AC-93A569212BAE}" type="presParOf" srcId="{72AE6077-BD5C-4895-93EF-4403B9B4ACB8}" destId="{1F701CFE-EB37-4255-B948-B020FA008C48}" srcOrd="1" destOrd="0" presId="urn:microsoft.com/office/officeart/2005/8/layout/hierarchy2"/>
    <dgm:cxn modelId="{133BE44A-07C1-46E7-80C1-AEBB73327A3E}" type="presParOf" srcId="{299121BE-E2E2-4BA6-BC05-C750BB2F0DAF}" destId="{9C416400-DEEA-44D0-B3AC-DA3EEC8DD314}" srcOrd="2" destOrd="0" presId="urn:microsoft.com/office/officeart/2005/8/layout/hierarchy2"/>
    <dgm:cxn modelId="{E2E9EF83-14C7-4824-8D5E-F65A8BA2CDCD}" type="presParOf" srcId="{9C416400-DEEA-44D0-B3AC-DA3EEC8DD314}" destId="{9F98A978-1E50-4C52-881C-51F10E8F395A}" srcOrd="0" destOrd="0" presId="urn:microsoft.com/office/officeart/2005/8/layout/hierarchy2"/>
    <dgm:cxn modelId="{E02BD40B-7571-4377-86B4-C3810D32B30F}" type="presParOf" srcId="{299121BE-E2E2-4BA6-BC05-C750BB2F0DAF}" destId="{0EB2B0D3-4311-48DE-95C3-F79496A70360}" srcOrd="3" destOrd="0" presId="urn:microsoft.com/office/officeart/2005/8/layout/hierarchy2"/>
    <dgm:cxn modelId="{45EC5738-3175-49BC-80A3-139DB32007B2}" type="presParOf" srcId="{0EB2B0D3-4311-48DE-95C3-F79496A70360}" destId="{ADDBE004-404F-482F-B8D5-75DFC843CF15}" srcOrd="0" destOrd="0" presId="urn:microsoft.com/office/officeart/2005/8/layout/hierarchy2"/>
    <dgm:cxn modelId="{ADF0971B-F526-4E3B-968B-968FCC4CC123}" type="presParOf" srcId="{0EB2B0D3-4311-48DE-95C3-F79496A70360}" destId="{972A7660-0BE4-4830-BE66-CE2BE31D9CA5}" srcOrd="1" destOrd="0" presId="urn:microsoft.com/office/officeart/2005/8/layout/hierarchy2"/>
    <dgm:cxn modelId="{53F13039-6F47-48E3-BA7F-F743F1264A25}" type="presParOf" srcId="{299121BE-E2E2-4BA6-BC05-C750BB2F0DAF}" destId="{0AA2F0EE-FB15-46CD-91F5-A39D5FB143DD}" srcOrd="4" destOrd="0" presId="urn:microsoft.com/office/officeart/2005/8/layout/hierarchy2"/>
    <dgm:cxn modelId="{00E536EE-E9B3-460E-8CB4-473FAA9AA678}" type="presParOf" srcId="{0AA2F0EE-FB15-46CD-91F5-A39D5FB143DD}" destId="{D433F00A-D22C-4ECA-A593-F069D0AD16E8}" srcOrd="0" destOrd="0" presId="urn:microsoft.com/office/officeart/2005/8/layout/hierarchy2"/>
    <dgm:cxn modelId="{D768EABC-A6FE-459C-BB7A-E8FC2D1DF85E}" type="presParOf" srcId="{299121BE-E2E2-4BA6-BC05-C750BB2F0DAF}" destId="{D1863019-185B-44B9-BCD6-466053D43885}" srcOrd="5" destOrd="0" presId="urn:microsoft.com/office/officeart/2005/8/layout/hierarchy2"/>
    <dgm:cxn modelId="{CA15900E-266B-46B9-9DCC-28A7F7C97312}" type="presParOf" srcId="{D1863019-185B-44B9-BCD6-466053D43885}" destId="{0EA5F4E4-241D-49E9-B396-6B64E6CF99E9}" srcOrd="0" destOrd="0" presId="urn:microsoft.com/office/officeart/2005/8/layout/hierarchy2"/>
    <dgm:cxn modelId="{63C5A6A8-125F-4DB9-BB42-B3A93CE4FF0A}" type="presParOf" srcId="{D1863019-185B-44B9-BCD6-466053D43885}" destId="{DF89B74B-5792-4BC5-8A3B-66709DE312A8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36E62B0-437A-4057-B7DB-BCD8E4613D02}">
      <dsp:nvSpPr>
        <dsp:cNvPr id="0" name=""/>
        <dsp:cNvSpPr/>
      </dsp:nvSpPr>
      <dsp:spPr>
        <a:xfrm rot="5400000">
          <a:off x="4265354" y="-2933278"/>
          <a:ext cx="897062" cy="6988782"/>
        </a:xfrm>
        <a:prstGeom prst="round2SameRect">
          <a:avLst/>
        </a:prstGeom>
        <a:solidFill>
          <a:srgbClr val="FFCDCD">
            <a:alpha val="89804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kern="1200" dirty="0" smtClean="0">
              <a:solidFill>
                <a:srgbClr val="002060"/>
              </a:solidFill>
            </a:rPr>
            <a:t>Cubrir necesidades básicas, estimulación básica, desarrollo de la afectividad: apego, primeras normas de conducta…  </a:t>
          </a:r>
          <a:endParaRPr lang="es-ES" sz="2100" kern="1200" dirty="0">
            <a:solidFill>
              <a:srgbClr val="002060"/>
            </a:solidFill>
          </a:endParaRPr>
        </a:p>
      </dsp:txBody>
      <dsp:txXfrm rot="5400000">
        <a:off x="4265354" y="-2933278"/>
        <a:ext cx="897062" cy="6988782"/>
      </dsp:txXfrm>
    </dsp:sp>
    <dsp:sp modelId="{50B94BF7-5157-4214-B278-3EAFC36355CE}">
      <dsp:nvSpPr>
        <dsp:cNvPr id="0" name=""/>
        <dsp:cNvSpPr/>
      </dsp:nvSpPr>
      <dsp:spPr>
        <a:xfrm>
          <a:off x="635" y="449"/>
          <a:ext cx="1218859" cy="1121327"/>
        </a:xfrm>
        <a:prstGeom prst="roundRect">
          <a:avLst/>
        </a:prstGeom>
        <a:solidFill>
          <a:srgbClr val="FF5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b="1" kern="1200" dirty="0" smtClean="0">
              <a:solidFill>
                <a:srgbClr val="002060"/>
              </a:solidFill>
            </a:rPr>
            <a:t>0-2 años </a:t>
          </a:r>
          <a:endParaRPr lang="es-ES" sz="2100" b="1" kern="1200" dirty="0">
            <a:solidFill>
              <a:srgbClr val="002060"/>
            </a:solidFill>
          </a:endParaRPr>
        </a:p>
      </dsp:txBody>
      <dsp:txXfrm>
        <a:off x="635" y="449"/>
        <a:ext cx="1218859" cy="1121327"/>
      </dsp:txXfrm>
    </dsp:sp>
    <dsp:sp modelId="{86348EDB-202C-4BD9-A54E-A1A81DB3B0D1}">
      <dsp:nvSpPr>
        <dsp:cNvPr id="0" name=""/>
        <dsp:cNvSpPr/>
      </dsp:nvSpPr>
      <dsp:spPr>
        <a:xfrm rot="5400000">
          <a:off x="4267605" y="-1930773"/>
          <a:ext cx="897062" cy="6979609"/>
        </a:xfrm>
        <a:prstGeom prst="round2SameRect">
          <a:avLst/>
        </a:prstGeom>
        <a:solidFill>
          <a:srgbClr val="FFCDCD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kern="1200" dirty="0" smtClean="0">
              <a:solidFill>
                <a:srgbClr val="002060"/>
              </a:solidFill>
            </a:rPr>
            <a:t>Autonomía personal, principio de realidad: explicarle las relaciones causa-efecto y contestar a sus peguntas, normas de conducta, modelos del lenguaje…</a:t>
          </a:r>
          <a:endParaRPr lang="es-ES" sz="2100" kern="1200" dirty="0">
            <a:solidFill>
              <a:srgbClr val="002060"/>
            </a:solidFill>
          </a:endParaRPr>
        </a:p>
      </dsp:txBody>
      <dsp:txXfrm rot="5400000">
        <a:off x="4267605" y="-1930773"/>
        <a:ext cx="897062" cy="6979609"/>
      </dsp:txXfrm>
    </dsp:sp>
    <dsp:sp modelId="{48ABEE08-00E7-41E0-A5BE-D2B05785C7B4}">
      <dsp:nvSpPr>
        <dsp:cNvPr id="0" name=""/>
        <dsp:cNvSpPr/>
      </dsp:nvSpPr>
      <dsp:spPr>
        <a:xfrm>
          <a:off x="635" y="1177843"/>
          <a:ext cx="1225696" cy="1121327"/>
        </a:xfrm>
        <a:prstGeom prst="roundRect">
          <a:avLst/>
        </a:prstGeom>
        <a:solidFill>
          <a:srgbClr val="FF5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b="1" kern="1200" dirty="0" smtClean="0">
              <a:solidFill>
                <a:srgbClr val="002060"/>
              </a:solidFill>
            </a:rPr>
            <a:t>2/3-5/6</a:t>
          </a:r>
          <a:endParaRPr lang="es-ES" sz="2100" b="1" kern="1200" dirty="0">
            <a:solidFill>
              <a:srgbClr val="002060"/>
            </a:solidFill>
          </a:endParaRPr>
        </a:p>
      </dsp:txBody>
      <dsp:txXfrm>
        <a:off x="635" y="1177843"/>
        <a:ext cx="1225696" cy="1121327"/>
      </dsp:txXfrm>
    </dsp:sp>
    <dsp:sp modelId="{D0E5D026-5F9B-4DBD-96F7-5E8EC6526548}">
      <dsp:nvSpPr>
        <dsp:cNvPr id="0" name=""/>
        <dsp:cNvSpPr/>
      </dsp:nvSpPr>
      <dsp:spPr>
        <a:xfrm rot="5400000">
          <a:off x="4072082" y="-484694"/>
          <a:ext cx="1291455" cy="6971320"/>
        </a:xfrm>
        <a:prstGeom prst="round2SameRect">
          <a:avLst/>
        </a:prstGeom>
        <a:solidFill>
          <a:srgbClr val="FFCDCD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b="1" kern="1200" dirty="0" smtClean="0">
              <a:solidFill>
                <a:srgbClr val="002060"/>
              </a:solidFill>
            </a:rPr>
            <a:t>Principal desarrollo de hábitos: comunicación, permisividad, higiene, trabajo escolar, lectoescritura, actitud hacia la escuela, afianzamiento de los aprendizajes básicos… </a:t>
          </a:r>
          <a:endParaRPr lang="es-ES" sz="2100" b="1" kern="1200" dirty="0">
            <a:solidFill>
              <a:srgbClr val="002060"/>
            </a:solidFill>
          </a:endParaRPr>
        </a:p>
      </dsp:txBody>
      <dsp:txXfrm rot="5400000">
        <a:off x="4072082" y="-484694"/>
        <a:ext cx="1291455" cy="6971320"/>
      </dsp:txXfrm>
    </dsp:sp>
    <dsp:sp modelId="{A53E3DC7-920F-46DB-9EAB-89268A8850C7}">
      <dsp:nvSpPr>
        <dsp:cNvPr id="0" name=""/>
        <dsp:cNvSpPr/>
      </dsp:nvSpPr>
      <dsp:spPr>
        <a:xfrm>
          <a:off x="635" y="2440301"/>
          <a:ext cx="1231514" cy="1121327"/>
        </a:xfrm>
        <a:prstGeom prst="roundRect">
          <a:avLst/>
        </a:prstGeom>
        <a:solidFill>
          <a:srgbClr val="FF5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b="1" kern="1200" dirty="0" smtClean="0">
              <a:solidFill>
                <a:srgbClr val="002060"/>
              </a:solidFill>
            </a:rPr>
            <a:t>6-11</a:t>
          </a:r>
          <a:endParaRPr lang="es-ES" sz="2100" b="1" kern="1200" dirty="0">
            <a:solidFill>
              <a:srgbClr val="002060"/>
            </a:solidFill>
          </a:endParaRPr>
        </a:p>
      </dsp:txBody>
      <dsp:txXfrm>
        <a:off x="635" y="2440301"/>
        <a:ext cx="1231514" cy="1121327"/>
      </dsp:txXfrm>
    </dsp:sp>
    <dsp:sp modelId="{517C1390-96B3-453D-8A9D-E05ABD52B6C1}">
      <dsp:nvSpPr>
        <dsp:cNvPr id="0" name=""/>
        <dsp:cNvSpPr/>
      </dsp:nvSpPr>
      <dsp:spPr>
        <a:xfrm rot="5400000">
          <a:off x="4271967" y="776976"/>
          <a:ext cx="897062" cy="6972892"/>
        </a:xfrm>
        <a:prstGeom prst="round2SameRect">
          <a:avLst/>
        </a:prstGeom>
        <a:solidFill>
          <a:srgbClr val="FFCDCD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kern="1200" dirty="0" smtClean="0">
              <a:solidFill>
                <a:srgbClr val="002060"/>
              </a:solidFill>
            </a:rPr>
            <a:t>Desarrollo de hábitos, progreso escolar, relaciones personales, sexuales, identidad, adaptación y orientación vocacional… </a:t>
          </a:r>
          <a:endParaRPr lang="es-ES" sz="2100" kern="1200" dirty="0">
            <a:solidFill>
              <a:srgbClr val="002060"/>
            </a:solidFill>
          </a:endParaRPr>
        </a:p>
      </dsp:txBody>
      <dsp:txXfrm rot="5400000">
        <a:off x="4271967" y="776976"/>
        <a:ext cx="897062" cy="6972892"/>
      </dsp:txXfrm>
    </dsp:sp>
    <dsp:sp modelId="{3C6A7F5F-FA89-46C6-B312-2E21B6EEB70B}">
      <dsp:nvSpPr>
        <dsp:cNvPr id="0" name=""/>
        <dsp:cNvSpPr/>
      </dsp:nvSpPr>
      <dsp:spPr>
        <a:xfrm>
          <a:off x="635" y="3702759"/>
          <a:ext cx="1233417" cy="1121327"/>
        </a:xfrm>
        <a:prstGeom prst="roundRect">
          <a:avLst/>
        </a:prstGeom>
        <a:solidFill>
          <a:srgbClr val="FF5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b="1" kern="1200" dirty="0" smtClean="0">
              <a:solidFill>
                <a:srgbClr val="002060"/>
              </a:solidFill>
            </a:rPr>
            <a:t>12-16</a:t>
          </a:r>
          <a:endParaRPr lang="es-ES" sz="2100" b="1" kern="1200" dirty="0">
            <a:solidFill>
              <a:srgbClr val="002060"/>
            </a:solidFill>
          </a:endParaRPr>
        </a:p>
      </dsp:txBody>
      <dsp:txXfrm>
        <a:off x="635" y="3702759"/>
        <a:ext cx="1233417" cy="112132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83DA496-EFCA-4210-8B43-5B2E5724F5B1}">
      <dsp:nvSpPr>
        <dsp:cNvPr id="0" name=""/>
        <dsp:cNvSpPr/>
      </dsp:nvSpPr>
      <dsp:spPr>
        <a:xfrm>
          <a:off x="0" y="832653"/>
          <a:ext cx="2394834" cy="797735"/>
        </a:xfrm>
        <a:prstGeom prst="roundRect">
          <a:avLst>
            <a:gd name="adj" fmla="val 10000"/>
          </a:avLst>
        </a:prstGeom>
        <a:solidFill>
          <a:srgbClr val="FF9999"/>
        </a:solidFill>
        <a:ln w="25400" cap="flat" cmpd="sng" algn="ctr">
          <a:solidFill>
            <a:srgbClr val="FF006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b="1" kern="1200" dirty="0" smtClean="0">
              <a:solidFill>
                <a:schemeClr val="bg1"/>
              </a:solidFill>
            </a:rPr>
            <a:t>DIRECTOS </a:t>
          </a:r>
          <a:endParaRPr lang="es-ES" sz="2500" b="1" kern="1200" dirty="0">
            <a:solidFill>
              <a:schemeClr val="bg1"/>
            </a:solidFill>
          </a:endParaRPr>
        </a:p>
      </dsp:txBody>
      <dsp:txXfrm>
        <a:off x="0" y="832653"/>
        <a:ext cx="2394834" cy="797735"/>
      </dsp:txXfrm>
    </dsp:sp>
    <dsp:sp modelId="{B73B0874-BEE9-411C-956A-E027C8A4460C}">
      <dsp:nvSpPr>
        <dsp:cNvPr id="0" name=""/>
        <dsp:cNvSpPr/>
      </dsp:nvSpPr>
      <dsp:spPr>
        <a:xfrm rot="17826854">
          <a:off x="2081918" y="709767"/>
          <a:ext cx="1149930" cy="19953"/>
        </a:xfrm>
        <a:custGeom>
          <a:avLst/>
          <a:gdLst/>
          <a:ahLst/>
          <a:cxnLst/>
          <a:rect l="0" t="0" r="0" b="0"/>
          <a:pathLst>
            <a:path>
              <a:moveTo>
                <a:pt x="0" y="9976"/>
              </a:moveTo>
              <a:lnTo>
                <a:pt x="1149930" y="99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17826854">
        <a:off x="2628136" y="690996"/>
        <a:ext cx="57496" cy="57496"/>
      </dsp:txXfrm>
    </dsp:sp>
    <dsp:sp modelId="{32ECC571-8F4D-4C61-9E84-E9960AD50C41}">
      <dsp:nvSpPr>
        <dsp:cNvPr id="0" name=""/>
        <dsp:cNvSpPr/>
      </dsp:nvSpPr>
      <dsp:spPr>
        <a:xfrm>
          <a:off x="2918934" y="0"/>
          <a:ext cx="2312516" cy="415935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rgbClr val="FF006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>
              <a:solidFill>
                <a:srgbClr val="002060"/>
              </a:solidFill>
            </a:rPr>
            <a:t>ENTREVISTA </a:t>
          </a:r>
          <a:endParaRPr lang="es-ES" sz="2200" b="1" kern="1200" dirty="0">
            <a:solidFill>
              <a:srgbClr val="002060"/>
            </a:solidFill>
          </a:endParaRPr>
        </a:p>
      </dsp:txBody>
      <dsp:txXfrm>
        <a:off x="2918934" y="0"/>
        <a:ext cx="2312516" cy="415935"/>
      </dsp:txXfrm>
    </dsp:sp>
    <dsp:sp modelId="{A4B58DC2-F513-4A90-9E86-A76809D44E55}">
      <dsp:nvSpPr>
        <dsp:cNvPr id="0" name=""/>
        <dsp:cNvSpPr/>
      </dsp:nvSpPr>
      <dsp:spPr>
        <a:xfrm rot="18784838">
          <a:off x="2282040" y="961635"/>
          <a:ext cx="711696" cy="19953"/>
        </a:xfrm>
        <a:custGeom>
          <a:avLst/>
          <a:gdLst/>
          <a:ahLst/>
          <a:cxnLst/>
          <a:rect l="0" t="0" r="0" b="0"/>
          <a:pathLst>
            <a:path>
              <a:moveTo>
                <a:pt x="0" y="9976"/>
              </a:moveTo>
              <a:lnTo>
                <a:pt x="711696" y="99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18784838">
        <a:off x="2620095" y="953819"/>
        <a:ext cx="35584" cy="35584"/>
      </dsp:txXfrm>
    </dsp:sp>
    <dsp:sp modelId="{7580247F-83D9-448E-AED1-DF9AE9887492}">
      <dsp:nvSpPr>
        <dsp:cNvPr id="0" name=""/>
        <dsp:cNvSpPr/>
      </dsp:nvSpPr>
      <dsp:spPr>
        <a:xfrm>
          <a:off x="2880942" y="504058"/>
          <a:ext cx="2224116" cy="415289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rgbClr val="FF006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>
              <a:solidFill>
                <a:srgbClr val="002060"/>
              </a:solidFill>
            </a:rPr>
            <a:t>REUNIONES </a:t>
          </a:r>
          <a:endParaRPr lang="es-ES" sz="2200" b="1" kern="1200" dirty="0">
            <a:solidFill>
              <a:srgbClr val="002060"/>
            </a:solidFill>
          </a:endParaRPr>
        </a:p>
      </dsp:txBody>
      <dsp:txXfrm>
        <a:off x="2880942" y="504058"/>
        <a:ext cx="2224116" cy="415289"/>
      </dsp:txXfrm>
    </dsp:sp>
    <dsp:sp modelId="{95EC9798-6189-4C3F-AFB9-CDFCF79DC17B}">
      <dsp:nvSpPr>
        <dsp:cNvPr id="0" name=""/>
        <dsp:cNvSpPr/>
      </dsp:nvSpPr>
      <dsp:spPr>
        <a:xfrm rot="21531040">
          <a:off x="2394785" y="1216667"/>
          <a:ext cx="486205" cy="19953"/>
        </a:xfrm>
        <a:custGeom>
          <a:avLst/>
          <a:gdLst/>
          <a:ahLst/>
          <a:cxnLst/>
          <a:rect l="0" t="0" r="0" b="0"/>
          <a:pathLst>
            <a:path>
              <a:moveTo>
                <a:pt x="0" y="9976"/>
              </a:moveTo>
              <a:lnTo>
                <a:pt x="486205" y="99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21531040">
        <a:off x="2625733" y="1214489"/>
        <a:ext cx="24310" cy="24310"/>
      </dsp:txXfrm>
    </dsp:sp>
    <dsp:sp modelId="{77D10949-3F9D-44D2-A7C7-E195F1604D2F}">
      <dsp:nvSpPr>
        <dsp:cNvPr id="0" name=""/>
        <dsp:cNvSpPr/>
      </dsp:nvSpPr>
      <dsp:spPr>
        <a:xfrm>
          <a:off x="2880942" y="1003377"/>
          <a:ext cx="3657896" cy="436781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rgbClr val="FF006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>
              <a:solidFill>
                <a:srgbClr val="002060"/>
              </a:solidFill>
            </a:rPr>
            <a:t>CONSEJO ESCOLAR </a:t>
          </a:r>
          <a:endParaRPr lang="es-ES" sz="2200" b="1" kern="1200" dirty="0">
            <a:solidFill>
              <a:srgbClr val="002060"/>
            </a:solidFill>
          </a:endParaRPr>
        </a:p>
      </dsp:txBody>
      <dsp:txXfrm>
        <a:off x="2880942" y="1003377"/>
        <a:ext cx="3657896" cy="436781"/>
      </dsp:txXfrm>
    </dsp:sp>
    <dsp:sp modelId="{EF80FF0C-6103-4B7F-BD22-D53404C9BFBB}">
      <dsp:nvSpPr>
        <dsp:cNvPr id="0" name=""/>
        <dsp:cNvSpPr/>
      </dsp:nvSpPr>
      <dsp:spPr>
        <a:xfrm rot="2752862">
          <a:off x="2288748" y="1472190"/>
          <a:ext cx="698279" cy="19953"/>
        </a:xfrm>
        <a:custGeom>
          <a:avLst/>
          <a:gdLst/>
          <a:ahLst/>
          <a:cxnLst/>
          <a:rect l="0" t="0" r="0" b="0"/>
          <a:pathLst>
            <a:path>
              <a:moveTo>
                <a:pt x="0" y="9976"/>
              </a:moveTo>
              <a:lnTo>
                <a:pt x="698279" y="99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2752862">
        <a:off x="2620431" y="1464710"/>
        <a:ext cx="34913" cy="34913"/>
      </dsp:txXfrm>
    </dsp:sp>
    <dsp:sp modelId="{BA44076A-54CE-47A2-8596-EB1A3F07E935}">
      <dsp:nvSpPr>
        <dsp:cNvPr id="0" name=""/>
        <dsp:cNvSpPr/>
      </dsp:nvSpPr>
      <dsp:spPr>
        <a:xfrm>
          <a:off x="2880942" y="1521411"/>
          <a:ext cx="4206738" cy="422802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rgbClr val="FF006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>
              <a:solidFill>
                <a:srgbClr val="002060"/>
              </a:solidFill>
            </a:rPr>
            <a:t>ESCUELA DE PADRES Y MADRES </a:t>
          </a:r>
          <a:endParaRPr lang="es-ES" sz="2200" b="1" kern="1200" dirty="0">
            <a:solidFill>
              <a:srgbClr val="002060"/>
            </a:solidFill>
          </a:endParaRPr>
        </a:p>
      </dsp:txBody>
      <dsp:txXfrm>
        <a:off x="2880942" y="1521411"/>
        <a:ext cx="4206738" cy="422802"/>
      </dsp:txXfrm>
    </dsp:sp>
    <dsp:sp modelId="{261076D6-6E15-4101-BF30-A5279570D289}">
      <dsp:nvSpPr>
        <dsp:cNvPr id="0" name=""/>
        <dsp:cNvSpPr/>
      </dsp:nvSpPr>
      <dsp:spPr>
        <a:xfrm rot="3870236">
          <a:off x="2073236" y="1731207"/>
          <a:ext cx="1129303" cy="19953"/>
        </a:xfrm>
        <a:custGeom>
          <a:avLst/>
          <a:gdLst/>
          <a:ahLst/>
          <a:cxnLst/>
          <a:rect l="0" t="0" r="0" b="0"/>
          <a:pathLst>
            <a:path>
              <a:moveTo>
                <a:pt x="0" y="9976"/>
              </a:moveTo>
              <a:lnTo>
                <a:pt x="1129303" y="99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3870236">
        <a:off x="2609655" y="1712951"/>
        <a:ext cx="56465" cy="56465"/>
      </dsp:txXfrm>
    </dsp:sp>
    <dsp:sp modelId="{E2D3899F-5AC3-45A4-9EC8-3C526AE48B73}">
      <dsp:nvSpPr>
        <dsp:cNvPr id="0" name=""/>
        <dsp:cNvSpPr/>
      </dsp:nvSpPr>
      <dsp:spPr>
        <a:xfrm>
          <a:off x="2880942" y="2053418"/>
          <a:ext cx="5392810" cy="394856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rgbClr val="FF006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>
              <a:solidFill>
                <a:srgbClr val="002060"/>
              </a:solidFill>
            </a:rPr>
            <a:t>ASOCIACIONES DE PADRES Y MADRES </a:t>
          </a:r>
          <a:endParaRPr lang="es-ES" sz="2200" b="1" kern="1200" dirty="0">
            <a:solidFill>
              <a:srgbClr val="002060"/>
            </a:solidFill>
          </a:endParaRPr>
        </a:p>
      </dsp:txBody>
      <dsp:txXfrm>
        <a:off x="2880942" y="2053418"/>
        <a:ext cx="5392810" cy="394856"/>
      </dsp:txXfrm>
    </dsp:sp>
    <dsp:sp modelId="{3950C9DE-15C6-4CCA-8CAE-B0CE23C4C5AC}">
      <dsp:nvSpPr>
        <dsp:cNvPr id="0" name=""/>
        <dsp:cNvSpPr/>
      </dsp:nvSpPr>
      <dsp:spPr>
        <a:xfrm rot="4450344">
          <a:off x="1746744" y="2078901"/>
          <a:ext cx="1782287" cy="19953"/>
        </a:xfrm>
        <a:custGeom>
          <a:avLst/>
          <a:gdLst/>
          <a:ahLst/>
          <a:cxnLst/>
          <a:rect l="0" t="0" r="0" b="0"/>
          <a:pathLst>
            <a:path>
              <a:moveTo>
                <a:pt x="0" y="9976"/>
              </a:moveTo>
              <a:lnTo>
                <a:pt x="1782287" y="99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600" kern="1200"/>
        </a:p>
      </dsp:txBody>
      <dsp:txXfrm rot="4450344">
        <a:off x="2593331" y="2044321"/>
        <a:ext cx="89114" cy="89114"/>
      </dsp:txXfrm>
    </dsp:sp>
    <dsp:sp modelId="{5774BA60-444D-467A-AE58-9971CF6D7B8F}">
      <dsp:nvSpPr>
        <dsp:cNvPr id="0" name=""/>
        <dsp:cNvSpPr/>
      </dsp:nvSpPr>
      <dsp:spPr>
        <a:xfrm>
          <a:off x="2880942" y="2580103"/>
          <a:ext cx="4735752" cy="732264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rgbClr val="FF006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>
              <a:solidFill>
                <a:srgbClr val="002060"/>
              </a:solidFill>
            </a:rPr>
            <a:t>ACTIVIDADES EXTRAESCOÑARES: FIESTAS Y EXCURSIONES</a:t>
          </a:r>
          <a:endParaRPr lang="es-ES" sz="2200" b="1" kern="1200" dirty="0">
            <a:solidFill>
              <a:srgbClr val="002060"/>
            </a:solidFill>
          </a:endParaRPr>
        </a:p>
      </dsp:txBody>
      <dsp:txXfrm>
        <a:off x="2880942" y="2580103"/>
        <a:ext cx="4735752" cy="732264"/>
      </dsp:txXfrm>
    </dsp:sp>
    <dsp:sp modelId="{473E01D6-5340-4DCC-B7A6-45FAEA3AE42C}">
      <dsp:nvSpPr>
        <dsp:cNvPr id="0" name=""/>
        <dsp:cNvSpPr/>
      </dsp:nvSpPr>
      <dsp:spPr>
        <a:xfrm>
          <a:off x="221600" y="3871989"/>
          <a:ext cx="1936955" cy="880538"/>
        </a:xfrm>
        <a:prstGeom prst="roundRect">
          <a:avLst>
            <a:gd name="adj" fmla="val 10000"/>
          </a:avLst>
        </a:prstGeom>
        <a:solidFill>
          <a:srgbClr val="FF9999"/>
        </a:solidFill>
        <a:ln w="25400" cap="flat" cmpd="sng" algn="ctr">
          <a:solidFill>
            <a:srgbClr val="FF006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b="1" kern="1200" dirty="0" smtClean="0"/>
            <a:t>INDIRECTOS</a:t>
          </a:r>
          <a:r>
            <a:rPr lang="es-ES" sz="2100" kern="1200" dirty="0" smtClean="0"/>
            <a:t> </a:t>
          </a:r>
          <a:endParaRPr lang="es-ES" sz="2100" kern="1200" dirty="0"/>
        </a:p>
      </dsp:txBody>
      <dsp:txXfrm>
        <a:off x="221600" y="3871989"/>
        <a:ext cx="1936955" cy="880538"/>
      </dsp:txXfrm>
    </dsp:sp>
    <dsp:sp modelId="{4068236F-F9D8-46B9-9023-1DFEA90E3019}">
      <dsp:nvSpPr>
        <dsp:cNvPr id="0" name=""/>
        <dsp:cNvSpPr/>
      </dsp:nvSpPr>
      <dsp:spPr>
        <a:xfrm rot="19314737">
          <a:off x="2076167" y="4063601"/>
          <a:ext cx="773845" cy="19953"/>
        </a:xfrm>
        <a:custGeom>
          <a:avLst/>
          <a:gdLst/>
          <a:ahLst/>
          <a:cxnLst/>
          <a:rect l="0" t="0" r="0" b="0"/>
          <a:pathLst>
            <a:path>
              <a:moveTo>
                <a:pt x="0" y="9976"/>
              </a:moveTo>
              <a:lnTo>
                <a:pt x="773845" y="99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19314737">
        <a:off x="2443744" y="4054232"/>
        <a:ext cx="38692" cy="38692"/>
      </dsp:txXfrm>
    </dsp:sp>
    <dsp:sp modelId="{22BF8C8C-3284-4FBF-AD81-E3CCC3D00F5F}">
      <dsp:nvSpPr>
        <dsp:cNvPr id="0" name=""/>
        <dsp:cNvSpPr/>
      </dsp:nvSpPr>
      <dsp:spPr>
        <a:xfrm>
          <a:off x="2767624" y="3637347"/>
          <a:ext cx="2056917" cy="395102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rgbClr val="FF006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>
              <a:solidFill>
                <a:srgbClr val="002060"/>
              </a:solidFill>
            </a:rPr>
            <a:t>INFORMES </a:t>
          </a:r>
          <a:endParaRPr lang="es-ES" sz="2200" b="1" kern="1200" dirty="0">
            <a:solidFill>
              <a:srgbClr val="002060"/>
            </a:solidFill>
          </a:endParaRPr>
        </a:p>
      </dsp:txBody>
      <dsp:txXfrm>
        <a:off x="2767624" y="3637347"/>
        <a:ext cx="2056917" cy="395102"/>
      </dsp:txXfrm>
    </dsp:sp>
    <dsp:sp modelId="{9C416400-DEEA-44D0-B3AC-DA3EEC8DD314}">
      <dsp:nvSpPr>
        <dsp:cNvPr id="0" name=""/>
        <dsp:cNvSpPr/>
      </dsp:nvSpPr>
      <dsp:spPr>
        <a:xfrm rot="929863">
          <a:off x="2146718" y="4389278"/>
          <a:ext cx="651171" cy="19953"/>
        </a:xfrm>
        <a:custGeom>
          <a:avLst/>
          <a:gdLst/>
          <a:ahLst/>
          <a:cxnLst/>
          <a:rect l="0" t="0" r="0" b="0"/>
          <a:pathLst>
            <a:path>
              <a:moveTo>
                <a:pt x="0" y="9976"/>
              </a:moveTo>
              <a:lnTo>
                <a:pt x="651171" y="99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929863">
        <a:off x="2456024" y="4382975"/>
        <a:ext cx="32558" cy="32558"/>
      </dsp:txXfrm>
    </dsp:sp>
    <dsp:sp modelId="{ADDBE004-404F-482F-B8D5-75DFC843CF15}">
      <dsp:nvSpPr>
        <dsp:cNvPr id="0" name=""/>
        <dsp:cNvSpPr/>
      </dsp:nvSpPr>
      <dsp:spPr>
        <a:xfrm>
          <a:off x="2786052" y="4147963"/>
          <a:ext cx="4918803" cy="676575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rgbClr val="FF006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>
              <a:solidFill>
                <a:srgbClr val="002060"/>
              </a:solidFill>
            </a:rPr>
            <a:t>CIRCULARES, CARTAS, FOLLETOS, HOJAS INFORMATIVAS</a:t>
          </a:r>
          <a:endParaRPr lang="es-ES" sz="2200" b="1" kern="1200" dirty="0">
            <a:solidFill>
              <a:srgbClr val="002060"/>
            </a:solidFill>
          </a:endParaRPr>
        </a:p>
      </dsp:txBody>
      <dsp:txXfrm>
        <a:off x="2786052" y="4147963"/>
        <a:ext cx="4918803" cy="676575"/>
      </dsp:txXfrm>
    </dsp:sp>
    <dsp:sp modelId="{0AA2F0EE-FB15-46CD-91F5-A39D5FB143DD}">
      <dsp:nvSpPr>
        <dsp:cNvPr id="0" name=""/>
        <dsp:cNvSpPr/>
      </dsp:nvSpPr>
      <dsp:spPr>
        <a:xfrm rot="3182052">
          <a:off x="1956662" y="4706914"/>
          <a:ext cx="1012855" cy="19953"/>
        </a:xfrm>
        <a:custGeom>
          <a:avLst/>
          <a:gdLst/>
          <a:ahLst/>
          <a:cxnLst/>
          <a:rect l="0" t="0" r="0" b="0"/>
          <a:pathLst>
            <a:path>
              <a:moveTo>
                <a:pt x="0" y="9976"/>
              </a:moveTo>
              <a:lnTo>
                <a:pt x="1012855" y="99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 rot="3182052">
        <a:off x="2437769" y="4691569"/>
        <a:ext cx="50642" cy="50642"/>
      </dsp:txXfrm>
    </dsp:sp>
    <dsp:sp modelId="{0EA5F4E4-241D-49E9-B396-6B64E6CF99E9}">
      <dsp:nvSpPr>
        <dsp:cNvPr id="0" name=""/>
        <dsp:cNvSpPr/>
      </dsp:nvSpPr>
      <dsp:spPr>
        <a:xfrm>
          <a:off x="2767624" y="4914454"/>
          <a:ext cx="1624877" cy="414139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rgbClr val="FF006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>
              <a:solidFill>
                <a:srgbClr val="002060"/>
              </a:solidFill>
            </a:rPr>
            <a:t>TIC</a:t>
          </a:r>
          <a:endParaRPr lang="es-ES" sz="2200" b="1" kern="1200" dirty="0">
            <a:solidFill>
              <a:srgbClr val="002060"/>
            </a:solidFill>
          </a:endParaRPr>
        </a:p>
      </dsp:txBody>
      <dsp:txXfrm>
        <a:off x="2767624" y="4914454"/>
        <a:ext cx="1624877" cy="4141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58534-ADCE-4276-A4BA-A8051B828325}" type="datetimeFigureOut">
              <a:rPr lang="es-ES" smtClean="0"/>
              <a:pPr/>
              <a:t>06/05/2011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73B0-BA70-41C7-B631-A483CEA4D02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58534-ADCE-4276-A4BA-A8051B828325}" type="datetimeFigureOut">
              <a:rPr lang="es-ES" smtClean="0"/>
              <a:pPr/>
              <a:t>06/05/2011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73B0-BA70-41C7-B631-A483CEA4D02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58534-ADCE-4276-A4BA-A8051B828325}" type="datetimeFigureOut">
              <a:rPr lang="es-ES" smtClean="0"/>
              <a:pPr/>
              <a:t>06/05/2011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73B0-BA70-41C7-B631-A483CEA4D02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58534-ADCE-4276-A4BA-A8051B828325}" type="datetimeFigureOut">
              <a:rPr lang="es-ES" smtClean="0"/>
              <a:pPr/>
              <a:t>06/05/2011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73B0-BA70-41C7-B631-A483CEA4D02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58534-ADCE-4276-A4BA-A8051B828325}" type="datetimeFigureOut">
              <a:rPr lang="es-ES" smtClean="0"/>
              <a:pPr/>
              <a:t>06/05/2011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73B0-BA70-41C7-B631-A483CEA4D02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58534-ADCE-4276-A4BA-A8051B828325}" type="datetimeFigureOut">
              <a:rPr lang="es-ES" smtClean="0"/>
              <a:pPr/>
              <a:t>06/05/2011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73B0-BA70-41C7-B631-A483CEA4D02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58534-ADCE-4276-A4BA-A8051B828325}" type="datetimeFigureOut">
              <a:rPr lang="es-ES" smtClean="0"/>
              <a:pPr/>
              <a:t>06/05/2011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73B0-BA70-41C7-B631-A483CEA4D02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58534-ADCE-4276-A4BA-A8051B828325}" type="datetimeFigureOut">
              <a:rPr lang="es-ES" smtClean="0"/>
              <a:pPr/>
              <a:t>06/05/2011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73B0-BA70-41C7-B631-A483CEA4D02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58534-ADCE-4276-A4BA-A8051B828325}" type="datetimeFigureOut">
              <a:rPr lang="es-ES" smtClean="0"/>
              <a:pPr/>
              <a:t>06/05/2011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73B0-BA70-41C7-B631-A483CEA4D02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58534-ADCE-4276-A4BA-A8051B828325}" type="datetimeFigureOut">
              <a:rPr lang="es-ES" smtClean="0"/>
              <a:pPr/>
              <a:t>06/05/2011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73B0-BA70-41C7-B631-A483CEA4D02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58534-ADCE-4276-A4BA-A8051B828325}" type="datetimeFigureOut">
              <a:rPr lang="es-ES" smtClean="0"/>
              <a:pPr/>
              <a:t>06/05/2011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73B0-BA70-41C7-B631-A483CEA4D02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58534-ADCE-4276-A4BA-A8051B828325}" type="datetimeFigureOut">
              <a:rPr lang="es-ES" smtClean="0"/>
              <a:pPr/>
              <a:t>06/05/2011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373B0-BA70-41C7-B631-A483CEA4D02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115616" y="2060848"/>
            <a:ext cx="6984776" cy="1512168"/>
          </a:xfrm>
          <a:solidFill>
            <a:srgbClr val="FF5050"/>
          </a:solidFill>
        </p:spPr>
        <p:txBody>
          <a:bodyPr/>
          <a:lstStyle/>
          <a:p>
            <a:r>
              <a:rPr lang="es-E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BLOQUE 4: EL PAPEL DE LA FAMILIA</a:t>
            </a:r>
            <a:endParaRPr lang="es-ES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619672" y="4509120"/>
            <a:ext cx="6840760" cy="1656184"/>
          </a:xfrm>
          <a:solidFill>
            <a:srgbClr val="FFFFFF"/>
          </a:solidFill>
          <a:ln w="25400">
            <a:solidFill>
              <a:srgbClr val="FF0000"/>
            </a:solidFill>
          </a:ln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s-ES" sz="2600" dirty="0" smtClean="0">
                <a:solidFill>
                  <a:schemeClr val="accent5">
                    <a:lumMod val="50000"/>
                  </a:schemeClr>
                </a:solidFill>
              </a:rPr>
              <a:t>Labor educativa de la familia</a:t>
            </a:r>
          </a:p>
          <a:p>
            <a:pPr>
              <a:spcBef>
                <a:spcPts val="0"/>
              </a:spcBef>
            </a:pPr>
            <a:r>
              <a:rPr lang="es-ES" sz="2600" dirty="0" smtClean="0">
                <a:solidFill>
                  <a:schemeClr val="accent5">
                    <a:lumMod val="50000"/>
                  </a:schemeClr>
                </a:solidFill>
              </a:rPr>
              <a:t>Labor preventiva ante las TIC</a:t>
            </a:r>
          </a:p>
          <a:p>
            <a:pPr>
              <a:spcBef>
                <a:spcPts val="0"/>
              </a:spcBef>
            </a:pPr>
            <a:r>
              <a:rPr lang="es-ES" sz="2600" dirty="0" smtClean="0">
                <a:solidFill>
                  <a:schemeClr val="accent5">
                    <a:lumMod val="50000"/>
                  </a:schemeClr>
                </a:solidFill>
              </a:rPr>
              <a:t>Labor preventiva ante los problemas sociales </a:t>
            </a:r>
          </a:p>
          <a:p>
            <a:pPr>
              <a:spcBef>
                <a:spcPts val="0"/>
              </a:spcBef>
            </a:pPr>
            <a:r>
              <a:rPr lang="es-ES" sz="2600" dirty="0" smtClean="0">
                <a:solidFill>
                  <a:schemeClr val="accent5">
                    <a:lumMod val="50000"/>
                  </a:schemeClr>
                </a:solidFill>
              </a:rPr>
              <a:t>Participación de la familia en el ámbito escolar </a:t>
            </a:r>
            <a:endParaRPr lang="es-ES" sz="2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28575">
            <a:solidFill>
              <a:srgbClr val="FF5050"/>
            </a:solidFill>
          </a:ln>
        </p:spPr>
        <p:txBody>
          <a:bodyPr>
            <a:normAutofit/>
          </a:bodyPr>
          <a:lstStyle/>
          <a:p>
            <a:r>
              <a:rPr lang="es-ES" sz="3400" b="1" dirty="0" smtClean="0">
                <a:solidFill>
                  <a:srgbClr val="FF5050"/>
                </a:solidFill>
              </a:rPr>
              <a:t>LABOR PREVENTIVA DE LA FAMILIA ANTE LAS TIC Y LOS PROBLEMAS SOCIALES  </a:t>
            </a:r>
            <a:endParaRPr lang="es-ES" sz="3400" b="1" dirty="0">
              <a:solidFill>
                <a:srgbClr val="FF5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0" y="2032249"/>
            <a:ext cx="4572000" cy="1756791"/>
          </a:xfrm>
        </p:spPr>
        <p:txBody>
          <a:bodyPr>
            <a:noAutofit/>
          </a:bodyPr>
          <a:lstStyle/>
          <a:p>
            <a:pPr marL="914400" lvl="1" indent="-457200">
              <a:spcBef>
                <a:spcPts val="0"/>
              </a:spcBef>
              <a:buClr>
                <a:srgbClr val="00CC00"/>
              </a:buClr>
              <a:buNone/>
            </a:pPr>
            <a:r>
              <a:rPr lang="es-ES" sz="2500" b="1" dirty="0" smtClean="0">
                <a:solidFill>
                  <a:srgbClr val="002060"/>
                </a:solidFill>
              </a:rPr>
              <a:t>TIC        ENORME POTENCIAL</a:t>
            </a:r>
          </a:p>
          <a:p>
            <a:pPr marL="914400" lvl="1" indent="-457200">
              <a:spcBef>
                <a:spcPts val="0"/>
              </a:spcBef>
              <a:buClr>
                <a:srgbClr val="00CC00"/>
              </a:buClr>
              <a:buNone/>
            </a:pPr>
            <a:r>
              <a:rPr lang="es-ES" sz="2500" b="1" dirty="0" smtClean="0">
                <a:solidFill>
                  <a:srgbClr val="002060"/>
                </a:solidFill>
              </a:rPr>
              <a:t>              COMUNICATIVO Y </a:t>
            </a:r>
          </a:p>
          <a:p>
            <a:pPr marL="914400" lvl="1" indent="-457200">
              <a:spcBef>
                <a:spcPts val="0"/>
              </a:spcBef>
              <a:buClr>
                <a:srgbClr val="00CC00"/>
              </a:buClr>
              <a:buNone/>
            </a:pPr>
            <a:r>
              <a:rPr lang="es-ES" sz="2500" b="1" dirty="0" smtClean="0">
                <a:solidFill>
                  <a:srgbClr val="002060"/>
                </a:solidFill>
              </a:rPr>
              <a:t>              EDUCATIVO, PERO   </a:t>
            </a:r>
          </a:p>
          <a:p>
            <a:pPr marL="914400" lvl="1" indent="-457200">
              <a:spcBef>
                <a:spcPts val="0"/>
              </a:spcBef>
              <a:buClr>
                <a:srgbClr val="00CC00"/>
              </a:buClr>
              <a:buNone/>
            </a:pPr>
            <a:r>
              <a:rPr lang="es-ES" sz="2500" b="1" dirty="0" smtClean="0">
                <a:solidFill>
                  <a:srgbClr val="002060"/>
                </a:solidFill>
              </a:rPr>
              <a:t>              PUEDEN ENTRAÑAR </a:t>
            </a:r>
          </a:p>
          <a:p>
            <a:pPr marL="914400" lvl="1" indent="-457200">
              <a:spcBef>
                <a:spcPts val="0"/>
              </a:spcBef>
              <a:buClr>
                <a:srgbClr val="00CC00"/>
              </a:buClr>
              <a:buNone/>
            </a:pPr>
            <a:r>
              <a:rPr lang="es-ES" sz="2500" b="1" dirty="0" smtClean="0">
                <a:solidFill>
                  <a:srgbClr val="002060"/>
                </a:solidFill>
              </a:rPr>
              <a:t>              RIESGOS  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endParaRPr lang="es-ES" sz="2200" dirty="0">
              <a:solidFill>
                <a:srgbClr val="002060"/>
              </a:solidFill>
            </a:endParaRPr>
          </a:p>
        </p:txBody>
      </p:sp>
      <p:sp>
        <p:nvSpPr>
          <p:cNvPr id="7" name="6 Marcador de texto"/>
          <p:cNvSpPr>
            <a:spLocks noGrp="1"/>
          </p:cNvSpPr>
          <p:nvPr>
            <p:ph sz="half" idx="2"/>
          </p:nvPr>
        </p:nvSpPr>
        <p:spPr>
          <a:xfrm>
            <a:off x="4644008" y="2032249"/>
            <a:ext cx="4355976" cy="2260847"/>
          </a:xfrm>
        </p:spPr>
        <p:txBody>
          <a:bodyPr>
            <a:normAutofit lnSpcReduction="10000"/>
          </a:bodyPr>
          <a:lstStyle/>
          <a:p>
            <a:pPr marL="342900" lvl="1" indent="-342900">
              <a:spcBef>
                <a:spcPts val="0"/>
              </a:spcBef>
              <a:buNone/>
            </a:pPr>
            <a:r>
              <a:rPr lang="es-ES" sz="2500" b="1" dirty="0" smtClean="0">
                <a:solidFill>
                  <a:srgbClr val="002060"/>
                </a:solidFill>
              </a:rPr>
              <a:t>PROBLEMAS SOCIALES:</a:t>
            </a:r>
          </a:p>
          <a:p>
            <a:pPr marL="342900" lvl="1" indent="-342900">
              <a:spcBef>
                <a:spcPts val="0"/>
              </a:spcBef>
              <a:buNone/>
            </a:pPr>
            <a:r>
              <a:rPr lang="es-ES" sz="2500" b="1" dirty="0" smtClean="0">
                <a:solidFill>
                  <a:srgbClr val="002060"/>
                </a:solidFill>
              </a:rPr>
              <a:t>ABUSO DE SUSTANCIAS,</a:t>
            </a:r>
          </a:p>
          <a:p>
            <a:pPr marL="342900" lvl="1" indent="-342900">
              <a:spcBef>
                <a:spcPts val="0"/>
              </a:spcBef>
              <a:buNone/>
            </a:pPr>
            <a:r>
              <a:rPr lang="es-ES" sz="2500" b="1" dirty="0" smtClean="0">
                <a:solidFill>
                  <a:srgbClr val="002060"/>
                </a:solidFill>
              </a:rPr>
              <a:t>VIOLENCIA, TRANSGRESION DE</a:t>
            </a:r>
          </a:p>
          <a:p>
            <a:pPr marL="342900" lvl="1" indent="-342900">
              <a:spcBef>
                <a:spcPts val="0"/>
              </a:spcBef>
              <a:buNone/>
            </a:pPr>
            <a:r>
              <a:rPr lang="es-ES" sz="2500" b="1" dirty="0" smtClean="0">
                <a:solidFill>
                  <a:srgbClr val="002060"/>
                </a:solidFill>
              </a:rPr>
              <a:t>NORMAS SOCIALES,</a:t>
            </a:r>
          </a:p>
          <a:p>
            <a:pPr marL="342900" lvl="1" indent="-342900">
              <a:spcBef>
                <a:spcPts val="0"/>
              </a:spcBef>
              <a:buNone/>
            </a:pPr>
            <a:r>
              <a:rPr lang="es-ES" sz="2500" b="1" dirty="0" smtClean="0">
                <a:solidFill>
                  <a:srgbClr val="002060"/>
                </a:solidFill>
              </a:rPr>
              <a:t>EMBARAZOS NO DESEADOS,</a:t>
            </a:r>
          </a:p>
          <a:p>
            <a:pPr marL="342900" lvl="1" indent="-342900">
              <a:spcBef>
                <a:spcPts val="0"/>
              </a:spcBef>
              <a:buNone/>
            </a:pPr>
            <a:r>
              <a:rPr lang="es-ES" sz="2500" b="1" dirty="0" smtClean="0">
                <a:solidFill>
                  <a:srgbClr val="002060"/>
                </a:solidFill>
              </a:rPr>
              <a:t>ETC. </a:t>
            </a:r>
          </a:p>
          <a:p>
            <a:endParaRPr lang="es-ES" dirty="0"/>
          </a:p>
        </p:txBody>
      </p:sp>
      <p:sp>
        <p:nvSpPr>
          <p:cNvPr id="10" name="9 Flecha derecha"/>
          <p:cNvSpPr/>
          <p:nvPr/>
        </p:nvSpPr>
        <p:spPr>
          <a:xfrm>
            <a:off x="1043608" y="2204864"/>
            <a:ext cx="360040" cy="216024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Flecha derecha"/>
          <p:cNvSpPr/>
          <p:nvPr/>
        </p:nvSpPr>
        <p:spPr>
          <a:xfrm rot="5400000">
            <a:off x="2159732" y="4257092"/>
            <a:ext cx="504056" cy="288032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CuadroTexto"/>
          <p:cNvSpPr txBox="1"/>
          <p:nvPr/>
        </p:nvSpPr>
        <p:spPr>
          <a:xfrm>
            <a:off x="-396552" y="4752146"/>
            <a:ext cx="612068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 algn="ctr">
              <a:buClr>
                <a:srgbClr val="00CC00"/>
              </a:buClr>
              <a:buNone/>
            </a:pPr>
            <a:r>
              <a:rPr lang="es-ES" sz="2500" b="1" dirty="0" smtClean="0">
                <a:solidFill>
                  <a:srgbClr val="002060"/>
                </a:solidFill>
              </a:rPr>
              <a:t>ABUSO / DEPENDENCIA / ADICCIÓN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196752"/>
            <a:ext cx="8820472" cy="5661248"/>
          </a:xfrm>
        </p:spPr>
        <p:txBody>
          <a:bodyPr>
            <a:noAutofit/>
          </a:bodyPr>
          <a:lstStyle/>
          <a:p>
            <a:pPr marL="914400" lvl="1" indent="-457200">
              <a:buClr>
                <a:srgbClr val="00CC00"/>
              </a:buClr>
              <a:buNone/>
            </a:pPr>
            <a:r>
              <a:rPr lang="es-ES" sz="2200" b="1" dirty="0" smtClean="0">
                <a:solidFill>
                  <a:srgbClr val="002060"/>
                </a:solidFill>
              </a:rPr>
              <a:t>     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Clr>
                <a:srgbClr val="00CC00"/>
              </a:buClr>
              <a:buFont typeface="Wingdings" pitchFamily="2" charset="2"/>
              <a:buChar char="Ø"/>
            </a:pPr>
            <a:r>
              <a:rPr lang="es-ES" sz="2500" b="1" dirty="0" smtClean="0">
                <a:solidFill>
                  <a:srgbClr val="002060"/>
                </a:solidFill>
              </a:rPr>
              <a:t>Saber lo que son las </a:t>
            </a:r>
            <a:r>
              <a:rPr lang="es-ES" sz="2500" b="1" dirty="0" smtClean="0">
                <a:solidFill>
                  <a:srgbClr val="002060"/>
                </a:solidFill>
              </a:rPr>
              <a:t>TIC y los problemas sociales actuales   </a:t>
            </a:r>
            <a:r>
              <a:rPr lang="es-ES" sz="2500" b="1" dirty="0" smtClean="0">
                <a:solidFill>
                  <a:srgbClr val="002060"/>
                </a:solidFill>
              </a:rPr>
              <a:t>y conocer medios de protección ante </a:t>
            </a:r>
            <a:r>
              <a:rPr lang="es-ES" sz="2500" b="1" dirty="0" smtClean="0">
                <a:solidFill>
                  <a:srgbClr val="002060"/>
                </a:solidFill>
              </a:rPr>
              <a:t>las TIC. </a:t>
            </a:r>
            <a:endParaRPr lang="es-ES" sz="2500" b="1" dirty="0" smtClean="0">
              <a:solidFill>
                <a:srgbClr val="002060"/>
              </a:solidFill>
            </a:endParaRP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Clr>
                <a:srgbClr val="00CC00"/>
              </a:buClr>
              <a:buFont typeface="Wingdings" pitchFamily="2" charset="2"/>
              <a:buChar char="Ø"/>
            </a:pPr>
            <a:r>
              <a:rPr lang="es-ES" sz="2500" b="1" dirty="0" smtClean="0">
                <a:solidFill>
                  <a:srgbClr val="002060"/>
                </a:solidFill>
              </a:rPr>
              <a:t>Diferenciar entre adicción y </a:t>
            </a:r>
            <a:r>
              <a:rPr lang="es-ES" sz="2500" b="1" dirty="0" smtClean="0">
                <a:solidFill>
                  <a:srgbClr val="002060"/>
                </a:solidFill>
              </a:rPr>
              <a:t>afición a las TIC. </a:t>
            </a:r>
            <a:endParaRPr lang="es-ES" sz="2500" b="1" dirty="0" smtClean="0">
              <a:solidFill>
                <a:srgbClr val="002060"/>
              </a:solidFill>
            </a:endParaRP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Clr>
                <a:srgbClr val="00CC00"/>
              </a:buClr>
              <a:buFont typeface="Wingdings" pitchFamily="2" charset="2"/>
              <a:buChar char="Ø"/>
            </a:pPr>
            <a:r>
              <a:rPr lang="es-ES" sz="2500" b="1" dirty="0" smtClean="0">
                <a:solidFill>
                  <a:srgbClr val="002060"/>
                </a:solidFill>
              </a:rPr>
              <a:t>Promover en sus hijos la </a:t>
            </a:r>
            <a:r>
              <a:rPr lang="es-ES" sz="2500" b="1" dirty="0" smtClean="0">
                <a:solidFill>
                  <a:srgbClr val="002060"/>
                </a:solidFill>
              </a:rPr>
              <a:t>autoprotección. </a:t>
            </a:r>
            <a:endParaRPr lang="es-ES" sz="2500" b="1" dirty="0" smtClean="0">
              <a:solidFill>
                <a:srgbClr val="002060"/>
              </a:solidFill>
            </a:endParaRP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Clr>
                <a:srgbClr val="00CC00"/>
              </a:buClr>
              <a:buFont typeface="Wingdings" pitchFamily="2" charset="2"/>
              <a:buChar char="Ø"/>
            </a:pPr>
            <a:r>
              <a:rPr lang="es-ES" sz="2500" b="1" dirty="0" smtClean="0">
                <a:solidFill>
                  <a:srgbClr val="002060"/>
                </a:solidFill>
              </a:rPr>
              <a:t> Ofrecer un buen ejemplo.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Clr>
                <a:srgbClr val="00CC00"/>
              </a:buClr>
              <a:buFont typeface="Wingdings" pitchFamily="2" charset="2"/>
              <a:buChar char="Ø"/>
            </a:pPr>
            <a:r>
              <a:rPr lang="es-ES" sz="2500" b="1" dirty="0" smtClean="0">
                <a:solidFill>
                  <a:srgbClr val="002060"/>
                </a:solidFill>
              </a:rPr>
              <a:t>Conocer cómo distribuyen su tiempo (sobre todo si pasan tiempo solos).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Clr>
                <a:srgbClr val="00CC00"/>
              </a:buClr>
              <a:buFont typeface="Wingdings" pitchFamily="2" charset="2"/>
              <a:buChar char="Ø"/>
            </a:pPr>
            <a:r>
              <a:rPr lang="es-ES" sz="2500" b="1" dirty="0" smtClean="0">
                <a:solidFill>
                  <a:srgbClr val="002060"/>
                </a:solidFill>
              </a:rPr>
              <a:t>Promover un uso razonado del tiempo libre. 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Clr>
                <a:srgbClr val="00CC00"/>
              </a:buClr>
              <a:buFont typeface="Wingdings" pitchFamily="2" charset="2"/>
              <a:buChar char="Ø"/>
            </a:pPr>
            <a:r>
              <a:rPr lang="es-ES" sz="2500" b="1" dirty="0" smtClean="0">
                <a:solidFill>
                  <a:srgbClr val="002060"/>
                </a:solidFill>
              </a:rPr>
              <a:t>Potenciar su autoestima. 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Clr>
                <a:srgbClr val="00CC00"/>
              </a:buClr>
              <a:buFont typeface="Wingdings" pitchFamily="2" charset="2"/>
              <a:buChar char="Ø"/>
            </a:pPr>
            <a:r>
              <a:rPr lang="es-ES" sz="2500" b="1" dirty="0" smtClean="0">
                <a:solidFill>
                  <a:srgbClr val="002060"/>
                </a:solidFill>
              </a:rPr>
              <a:t>Dialogar con ellos. </a:t>
            </a:r>
            <a:endParaRPr lang="es-ES" sz="2500" b="1" dirty="0" smtClean="0">
              <a:solidFill>
                <a:srgbClr val="002060"/>
              </a:solidFill>
            </a:endParaRP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Clr>
                <a:srgbClr val="00CC00"/>
              </a:buClr>
              <a:buFont typeface="Wingdings" pitchFamily="2" charset="2"/>
              <a:buChar char="Ø"/>
            </a:pPr>
            <a:r>
              <a:rPr lang="es-ES" sz="2500" b="1" dirty="0" smtClean="0">
                <a:solidFill>
                  <a:srgbClr val="002060"/>
                </a:solidFill>
              </a:rPr>
              <a:t>Etc. </a:t>
            </a:r>
            <a:endParaRPr lang="es-ES" sz="2500" b="1" dirty="0" smtClean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endParaRPr lang="es-ES" sz="2200" dirty="0">
              <a:solidFill>
                <a:srgbClr val="002060"/>
              </a:solidFill>
            </a:endParaRPr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2088"/>
          </a:xfrm>
          <a:solidFill>
            <a:schemeClr val="bg1"/>
          </a:solidFill>
          <a:ln w="28575">
            <a:solidFill>
              <a:srgbClr val="FF5050"/>
            </a:solidFill>
          </a:ln>
        </p:spPr>
        <p:txBody>
          <a:bodyPr>
            <a:normAutofit fontScale="90000"/>
          </a:bodyPr>
          <a:lstStyle/>
          <a:p>
            <a:r>
              <a:rPr lang="es-ES" sz="3400" b="1" dirty="0" smtClean="0">
                <a:solidFill>
                  <a:srgbClr val="FF5050"/>
                </a:solidFill>
              </a:rPr>
              <a:t>LABOR PREVENTIVA DE LA FAMILIA ANTE LAS TIC Y LOS PROBLEMAS SOCIALES </a:t>
            </a:r>
            <a:endParaRPr lang="es-ES" sz="3400" b="1" dirty="0">
              <a:solidFill>
                <a:srgbClr val="FF5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412776"/>
            <a:ext cx="8424936" cy="5112568"/>
          </a:xfrm>
        </p:spPr>
        <p:txBody>
          <a:bodyPr>
            <a:normAutofit/>
          </a:bodyPr>
          <a:lstStyle/>
          <a:p>
            <a:pPr>
              <a:buClr>
                <a:srgbClr val="00CC00"/>
              </a:buClr>
              <a:buSzPct val="90000"/>
              <a:buFont typeface="Wingdings" pitchFamily="2" charset="2"/>
              <a:buChar char="Ø"/>
            </a:pPr>
            <a:r>
              <a:rPr lang="es-ES" sz="2500" dirty="0" smtClean="0">
                <a:solidFill>
                  <a:srgbClr val="002060"/>
                </a:solidFill>
              </a:rPr>
              <a:t>PRIMER AGENTE SOCIALIZADOR         EDUCADOR</a:t>
            </a:r>
          </a:p>
          <a:p>
            <a:pPr>
              <a:buClr>
                <a:srgbClr val="00CC00"/>
              </a:buClr>
              <a:buSzPct val="90000"/>
              <a:buFont typeface="Wingdings" pitchFamily="2" charset="2"/>
              <a:buChar char="Ø"/>
            </a:pPr>
            <a:r>
              <a:rPr lang="es-ES" sz="2500" dirty="0" smtClean="0">
                <a:solidFill>
                  <a:srgbClr val="002060"/>
                </a:solidFill>
              </a:rPr>
              <a:t>A diferencia de otras instituciones, ha perdurado en el tiempo        satisface funciones “únicas”. </a:t>
            </a:r>
          </a:p>
          <a:p>
            <a:pPr>
              <a:buClr>
                <a:srgbClr val="00CC00"/>
              </a:buClr>
              <a:buSzPct val="90000"/>
              <a:buNone/>
            </a:pPr>
            <a:endParaRPr lang="es-ES" sz="1000" dirty="0" smtClean="0">
              <a:solidFill>
                <a:srgbClr val="002060"/>
              </a:solidFill>
            </a:endParaRPr>
          </a:p>
          <a:p>
            <a:pPr algn="ctr">
              <a:buClr>
                <a:srgbClr val="00CC00"/>
              </a:buClr>
              <a:buSzPct val="90000"/>
              <a:buNone/>
            </a:pPr>
            <a:r>
              <a:rPr lang="es-ES" sz="2500" b="1" dirty="0" smtClean="0">
                <a:solidFill>
                  <a:srgbClr val="002060"/>
                </a:solidFill>
              </a:rPr>
              <a:t>CONSIDERACIONES: </a:t>
            </a:r>
          </a:p>
          <a:p>
            <a:pPr algn="ctr">
              <a:buClr>
                <a:srgbClr val="00CC00"/>
              </a:buClr>
              <a:buSzPct val="90000"/>
              <a:buNone/>
            </a:pPr>
            <a:endParaRPr lang="es-ES" sz="500" b="1" dirty="0" smtClean="0">
              <a:solidFill>
                <a:srgbClr val="002060"/>
              </a:solidFill>
            </a:endParaRPr>
          </a:p>
          <a:p>
            <a:pPr lvl="1" algn="ctr">
              <a:buClr>
                <a:srgbClr val="FF5050"/>
              </a:buClr>
              <a:buFont typeface="Wingdings" pitchFamily="2" charset="2"/>
              <a:buChar char="ü"/>
            </a:pPr>
            <a:r>
              <a:rPr lang="es-ES" sz="2500" dirty="0" smtClean="0">
                <a:solidFill>
                  <a:srgbClr val="002060"/>
                </a:solidFill>
              </a:rPr>
              <a:t>En ella se realizan los primeros y principales APRENDIZAJES COGNITIVOS Y EMOCIONALES. </a:t>
            </a:r>
          </a:p>
          <a:p>
            <a:pPr lvl="1" algn="ctr">
              <a:buClr>
                <a:srgbClr val="FF5050"/>
              </a:buClr>
              <a:buFont typeface="Wingdings" pitchFamily="2" charset="2"/>
              <a:buChar char="ü"/>
            </a:pPr>
            <a:r>
              <a:rPr lang="es-ES" sz="2500" dirty="0" smtClean="0">
                <a:solidFill>
                  <a:srgbClr val="002060"/>
                </a:solidFill>
              </a:rPr>
              <a:t>En ella comienza el PROCESO DE SOCIALIZACIÓN. </a:t>
            </a:r>
          </a:p>
          <a:p>
            <a:pPr lvl="1" algn="ctr">
              <a:buClr>
                <a:srgbClr val="FF5050"/>
              </a:buClr>
              <a:buFont typeface="Wingdings" pitchFamily="2" charset="2"/>
              <a:buChar char="ü"/>
            </a:pPr>
            <a:r>
              <a:rPr lang="es-ES" sz="2500" dirty="0" smtClean="0">
                <a:solidFill>
                  <a:srgbClr val="002060"/>
                </a:solidFill>
              </a:rPr>
              <a:t>Importa el ACUERDO EN LA FORMA DE EDUCAR A LOS HIJOS. </a:t>
            </a:r>
          </a:p>
          <a:p>
            <a:pPr lvl="1" algn="ctr">
              <a:buClr>
                <a:srgbClr val="FF5050"/>
              </a:buClr>
              <a:buFont typeface="Wingdings" pitchFamily="2" charset="2"/>
              <a:buChar char="ü"/>
            </a:pPr>
            <a:r>
              <a:rPr lang="es-ES" sz="2500" dirty="0" smtClean="0">
                <a:solidFill>
                  <a:srgbClr val="002060"/>
                </a:solidFill>
              </a:rPr>
              <a:t>EL PAPEL Y LA ESTRUCTURA DE LA FAMILIA HA CAMBIADO. </a:t>
            </a:r>
          </a:p>
          <a:p>
            <a:pPr lvl="1" algn="ctr">
              <a:buClr>
                <a:srgbClr val="FF5050"/>
              </a:buClr>
              <a:buFont typeface="Wingdings" pitchFamily="2" charset="2"/>
              <a:buChar char="ü"/>
            </a:pPr>
            <a:endParaRPr lang="es-ES" sz="2500" dirty="0" smtClean="0">
              <a:solidFill>
                <a:srgbClr val="002060"/>
              </a:solidFill>
            </a:endParaRPr>
          </a:p>
          <a:p>
            <a:pPr lvl="1" algn="ctr">
              <a:buClr>
                <a:srgbClr val="FF5050"/>
              </a:buClr>
              <a:buFont typeface="Wingdings" pitchFamily="2" charset="2"/>
              <a:buChar char="ü"/>
            </a:pPr>
            <a:endParaRPr lang="es-ES" sz="2500" dirty="0" smtClean="0">
              <a:solidFill>
                <a:srgbClr val="002060"/>
              </a:solidFill>
            </a:endParaRPr>
          </a:p>
          <a:p>
            <a:pPr lvl="1" algn="ctr">
              <a:buClr>
                <a:srgbClr val="FF5050"/>
              </a:buClr>
              <a:buFont typeface="Wingdings" pitchFamily="2" charset="2"/>
              <a:buChar char="ü"/>
            </a:pPr>
            <a:endParaRPr lang="es-ES" sz="2400" dirty="0" smtClean="0">
              <a:solidFill>
                <a:srgbClr val="002060"/>
              </a:solidFill>
            </a:endParaRPr>
          </a:p>
          <a:p>
            <a:pPr lvl="1">
              <a:buClr>
                <a:srgbClr val="FF5050"/>
              </a:buClr>
              <a:buFont typeface="Wingdings" pitchFamily="2" charset="2"/>
              <a:buChar char="ü"/>
            </a:pPr>
            <a:endParaRPr lang="es-ES" sz="24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s-ES" sz="28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s-ES" sz="28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s-ES" sz="2800" dirty="0">
              <a:solidFill>
                <a:srgbClr val="002060"/>
              </a:solidFill>
            </a:endParaRPr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92088"/>
          </a:xfrm>
          <a:solidFill>
            <a:schemeClr val="bg1"/>
          </a:solidFill>
          <a:ln w="28575">
            <a:solidFill>
              <a:srgbClr val="FF5050"/>
            </a:solidFill>
          </a:ln>
        </p:spPr>
        <p:txBody>
          <a:bodyPr>
            <a:normAutofit/>
          </a:bodyPr>
          <a:lstStyle/>
          <a:p>
            <a:r>
              <a:rPr lang="es-ES" sz="3400" b="1" dirty="0" smtClean="0">
                <a:solidFill>
                  <a:srgbClr val="FF5050"/>
                </a:solidFill>
              </a:rPr>
              <a:t>FAMILIA </a:t>
            </a:r>
            <a:endParaRPr lang="es-ES" sz="3400" b="1" dirty="0">
              <a:solidFill>
                <a:srgbClr val="FF5050"/>
              </a:solidFill>
            </a:endParaRPr>
          </a:p>
        </p:txBody>
      </p:sp>
      <p:sp>
        <p:nvSpPr>
          <p:cNvPr id="6" name="5 Flecha derecha"/>
          <p:cNvSpPr/>
          <p:nvPr/>
        </p:nvSpPr>
        <p:spPr>
          <a:xfrm>
            <a:off x="5004048" y="1484784"/>
            <a:ext cx="432048" cy="216024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Flecha derecha"/>
          <p:cNvSpPr/>
          <p:nvPr/>
        </p:nvSpPr>
        <p:spPr>
          <a:xfrm>
            <a:off x="1763688" y="2276872"/>
            <a:ext cx="432048" cy="216024"/>
          </a:xfrm>
          <a:prstGeom prst="rightArrow">
            <a:avLst/>
          </a:prstGeom>
          <a:solidFill>
            <a:srgbClr val="00CC00"/>
          </a:solidFill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556792"/>
            <a:ext cx="7992888" cy="4968552"/>
          </a:xfrm>
        </p:spPr>
        <p:txBody>
          <a:bodyPr>
            <a:normAutofit/>
          </a:bodyPr>
          <a:lstStyle/>
          <a:p>
            <a:pPr algn="ctr">
              <a:buClr>
                <a:srgbClr val="00CC00"/>
              </a:buClr>
              <a:buSzPct val="90000"/>
              <a:buNone/>
            </a:pPr>
            <a:r>
              <a:rPr lang="es-ES" sz="2600" b="1" dirty="0" smtClean="0">
                <a:solidFill>
                  <a:srgbClr val="002060"/>
                </a:solidFill>
              </a:rPr>
              <a:t>INTERACCIONAN Y SE COMPLEMENTAN </a:t>
            </a:r>
          </a:p>
          <a:p>
            <a:pPr lvl="1" algn="ctr">
              <a:buClr>
                <a:srgbClr val="FF5050"/>
              </a:buClr>
              <a:buNone/>
            </a:pPr>
            <a:r>
              <a:rPr lang="es-ES" sz="2300" dirty="0" smtClean="0">
                <a:solidFill>
                  <a:srgbClr val="002060"/>
                </a:solidFill>
              </a:rPr>
              <a:t>(Para contribuir al optimo desarrollo del niño, deben CONOCERSE Y COMPARTIR ESPACIOS DE ENCUENTRO Y TRABAJO en la misma dirección). </a:t>
            </a:r>
          </a:p>
          <a:p>
            <a:pPr lvl="1" algn="ctr">
              <a:buClr>
                <a:srgbClr val="FF5050"/>
              </a:buClr>
              <a:buNone/>
            </a:pPr>
            <a:endParaRPr lang="es-ES" sz="1000" dirty="0" smtClean="0">
              <a:solidFill>
                <a:srgbClr val="002060"/>
              </a:solidFill>
            </a:endParaRPr>
          </a:p>
          <a:p>
            <a:pPr lvl="1" algn="ctr">
              <a:buClr>
                <a:srgbClr val="FF5050"/>
              </a:buClr>
              <a:buNone/>
            </a:pPr>
            <a:r>
              <a:rPr lang="es-ES" sz="2600" b="1" dirty="0" smtClean="0">
                <a:solidFill>
                  <a:srgbClr val="002060"/>
                </a:solidFill>
              </a:rPr>
              <a:t>La participación de las familias en la escuela, queda recogida: </a:t>
            </a:r>
          </a:p>
          <a:p>
            <a:pPr lvl="1" algn="ctr">
              <a:buClr>
                <a:srgbClr val="00CC00"/>
              </a:buClr>
              <a:buFont typeface="Wingdings" pitchFamily="2" charset="2"/>
              <a:buChar char="Ø"/>
            </a:pPr>
            <a:r>
              <a:rPr lang="es-ES" sz="2600" dirty="0" smtClean="0">
                <a:solidFill>
                  <a:srgbClr val="002060"/>
                </a:solidFill>
              </a:rPr>
              <a:t>En la legislación: Constitución española (art. 27.7, LOE, Decreto 68/2006…)</a:t>
            </a:r>
          </a:p>
          <a:p>
            <a:pPr lvl="1" algn="ctr">
              <a:buClr>
                <a:srgbClr val="00CC00"/>
              </a:buClr>
              <a:buFont typeface="Wingdings" pitchFamily="2" charset="2"/>
              <a:buChar char="Ø"/>
            </a:pPr>
            <a:r>
              <a:rPr lang="es-ES" sz="2600" dirty="0" smtClean="0">
                <a:solidFill>
                  <a:srgbClr val="002060"/>
                </a:solidFill>
              </a:rPr>
              <a:t>En los Documentos Programáticos de los centros: PE, NCOF… </a:t>
            </a:r>
          </a:p>
          <a:p>
            <a:pPr lvl="1" algn="ctr">
              <a:buClr>
                <a:srgbClr val="FF5050"/>
              </a:buClr>
              <a:buNone/>
            </a:pPr>
            <a:endParaRPr lang="es-ES" sz="2600" dirty="0" smtClean="0">
              <a:solidFill>
                <a:srgbClr val="002060"/>
              </a:solidFill>
            </a:endParaRPr>
          </a:p>
          <a:p>
            <a:pPr lvl="1" algn="ctr">
              <a:buClr>
                <a:srgbClr val="FF5050"/>
              </a:buClr>
              <a:buFont typeface="Wingdings" pitchFamily="2" charset="2"/>
              <a:buChar char="ü"/>
            </a:pPr>
            <a:endParaRPr lang="es-ES" sz="2400" dirty="0" smtClean="0">
              <a:solidFill>
                <a:srgbClr val="002060"/>
              </a:solidFill>
            </a:endParaRPr>
          </a:p>
          <a:p>
            <a:pPr lvl="1">
              <a:buClr>
                <a:srgbClr val="FF5050"/>
              </a:buClr>
              <a:buFont typeface="Wingdings" pitchFamily="2" charset="2"/>
              <a:buChar char="ü"/>
            </a:pPr>
            <a:endParaRPr lang="es-ES" sz="24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s-ES" sz="28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s-ES" sz="28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s-ES" sz="2800" dirty="0">
              <a:solidFill>
                <a:srgbClr val="002060"/>
              </a:solidFill>
            </a:endParaRPr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92088"/>
          </a:xfrm>
          <a:solidFill>
            <a:schemeClr val="bg1"/>
          </a:solidFill>
          <a:ln w="28575">
            <a:solidFill>
              <a:srgbClr val="FF5050"/>
            </a:solidFill>
          </a:ln>
        </p:spPr>
        <p:txBody>
          <a:bodyPr>
            <a:normAutofit/>
          </a:bodyPr>
          <a:lstStyle/>
          <a:p>
            <a:r>
              <a:rPr lang="es-ES" sz="3400" b="1" dirty="0" smtClean="0">
                <a:solidFill>
                  <a:srgbClr val="FF5050"/>
                </a:solidFill>
              </a:rPr>
              <a:t>FAMILIA Y ESCUELA…  </a:t>
            </a:r>
            <a:endParaRPr lang="es-ES" sz="3400" b="1" dirty="0">
              <a:solidFill>
                <a:srgbClr val="FF5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412776"/>
            <a:ext cx="8424936" cy="5112568"/>
          </a:xfrm>
        </p:spPr>
        <p:txBody>
          <a:bodyPr>
            <a:normAutofit/>
          </a:bodyPr>
          <a:lstStyle/>
          <a:p>
            <a:pPr>
              <a:buClr>
                <a:srgbClr val="00CC00"/>
              </a:buClr>
              <a:buSzPct val="90000"/>
              <a:buFont typeface="Wingdings" pitchFamily="2" charset="2"/>
              <a:buChar char="Ø"/>
            </a:pPr>
            <a:r>
              <a:rPr lang="es-ES" sz="2300" dirty="0" smtClean="0">
                <a:solidFill>
                  <a:srgbClr val="002060"/>
                </a:solidFill>
              </a:rPr>
              <a:t>Genera un contexto del que se desprenden normas. </a:t>
            </a:r>
          </a:p>
          <a:p>
            <a:pPr>
              <a:buClr>
                <a:srgbClr val="00CC00"/>
              </a:buClr>
              <a:buSzPct val="90000"/>
              <a:buFont typeface="Wingdings" pitchFamily="2" charset="2"/>
              <a:buChar char="Ø"/>
            </a:pPr>
            <a:r>
              <a:rPr lang="es-ES" sz="2300" dirty="0" smtClean="0">
                <a:solidFill>
                  <a:srgbClr val="002060"/>
                </a:solidFill>
              </a:rPr>
              <a:t>Posibilita los aprendizajes a través de la observación, imitación… </a:t>
            </a:r>
          </a:p>
          <a:p>
            <a:pPr>
              <a:buClr>
                <a:srgbClr val="00CC00"/>
              </a:buClr>
              <a:buSzPct val="90000"/>
              <a:buFont typeface="Wingdings" pitchFamily="2" charset="2"/>
              <a:buChar char="Ø"/>
            </a:pPr>
            <a:r>
              <a:rPr lang="es-ES" sz="2300" dirty="0" smtClean="0">
                <a:solidFill>
                  <a:srgbClr val="002060"/>
                </a:solidFill>
              </a:rPr>
              <a:t>Ofrece distintos lenguajes de comunicación (verbal, gestual, visual…).</a:t>
            </a:r>
          </a:p>
          <a:p>
            <a:pPr>
              <a:buClr>
                <a:srgbClr val="00CC00"/>
              </a:buClr>
              <a:buSzPct val="90000"/>
              <a:buFont typeface="Wingdings" pitchFamily="2" charset="2"/>
              <a:buChar char="Ø"/>
            </a:pPr>
            <a:r>
              <a:rPr lang="es-ES" sz="2300" dirty="0" smtClean="0">
                <a:solidFill>
                  <a:srgbClr val="002060"/>
                </a:solidFill>
              </a:rPr>
              <a:t>Impone premios y castigos (utiliza reforzadores positivos y negativos que condicionan las conductas de los niños). </a:t>
            </a:r>
          </a:p>
          <a:p>
            <a:pPr>
              <a:buClr>
                <a:srgbClr val="00CC00"/>
              </a:buClr>
              <a:buSzPct val="90000"/>
              <a:buFont typeface="Wingdings" pitchFamily="2" charset="2"/>
              <a:buChar char="Ø"/>
            </a:pPr>
            <a:r>
              <a:rPr lang="es-ES" sz="2300" dirty="0" smtClean="0">
                <a:solidFill>
                  <a:srgbClr val="002060"/>
                </a:solidFill>
              </a:rPr>
              <a:t>Es sistemática y no técnica (no se rige por criterios previamente establecidos ni por criterios científicos). </a:t>
            </a:r>
          </a:p>
          <a:p>
            <a:pPr algn="ctr">
              <a:buClr>
                <a:srgbClr val="00CC00"/>
              </a:buClr>
              <a:buSzPct val="90000"/>
              <a:buNone/>
            </a:pPr>
            <a:endParaRPr lang="es-ES" sz="1000" b="1" dirty="0" smtClean="0">
              <a:solidFill>
                <a:srgbClr val="002060"/>
              </a:solidFill>
            </a:endParaRPr>
          </a:p>
          <a:p>
            <a:pPr algn="ctr">
              <a:buClr>
                <a:srgbClr val="00CC00"/>
              </a:buClr>
              <a:buSzPct val="90000"/>
              <a:buNone/>
            </a:pPr>
            <a:r>
              <a:rPr lang="es-ES" sz="2500" b="1" dirty="0" smtClean="0">
                <a:solidFill>
                  <a:srgbClr val="002060"/>
                </a:solidFill>
              </a:rPr>
              <a:t>TAREAS BÁSICAS </a:t>
            </a:r>
          </a:p>
          <a:p>
            <a:pPr algn="ctr">
              <a:buClr>
                <a:srgbClr val="00CC00"/>
              </a:buClr>
              <a:buSzPct val="90000"/>
              <a:buNone/>
            </a:pPr>
            <a:endParaRPr lang="es-ES" sz="2500" b="1" dirty="0" smtClean="0">
              <a:solidFill>
                <a:srgbClr val="002060"/>
              </a:solidFill>
            </a:endParaRPr>
          </a:p>
          <a:p>
            <a:pPr algn="ctr">
              <a:buClr>
                <a:srgbClr val="00CC00"/>
              </a:buClr>
              <a:buSzPct val="90000"/>
              <a:buNone/>
            </a:pPr>
            <a:endParaRPr lang="es-ES" sz="2500" b="1" dirty="0" smtClean="0">
              <a:solidFill>
                <a:srgbClr val="002060"/>
              </a:solidFill>
            </a:endParaRPr>
          </a:p>
          <a:p>
            <a:pPr algn="ctr">
              <a:buClr>
                <a:srgbClr val="00CC00"/>
              </a:buClr>
              <a:buSzPct val="90000"/>
              <a:buNone/>
            </a:pPr>
            <a:endParaRPr lang="es-ES" sz="2500" b="1" dirty="0" smtClean="0">
              <a:solidFill>
                <a:srgbClr val="002060"/>
              </a:solidFill>
            </a:endParaRPr>
          </a:p>
          <a:p>
            <a:pPr algn="ctr">
              <a:buClr>
                <a:srgbClr val="00CC00"/>
              </a:buClr>
              <a:buSzPct val="90000"/>
              <a:buNone/>
            </a:pPr>
            <a:endParaRPr lang="es-ES" sz="2500" b="1" dirty="0" smtClean="0">
              <a:solidFill>
                <a:srgbClr val="002060"/>
              </a:solidFill>
            </a:endParaRPr>
          </a:p>
          <a:p>
            <a:pPr algn="ctr">
              <a:buClr>
                <a:srgbClr val="00CC00"/>
              </a:buClr>
              <a:buSzPct val="90000"/>
              <a:buNone/>
            </a:pPr>
            <a:endParaRPr lang="es-ES" sz="2500" b="1" dirty="0" smtClean="0">
              <a:solidFill>
                <a:srgbClr val="002060"/>
              </a:solidFill>
            </a:endParaRPr>
          </a:p>
          <a:p>
            <a:pPr algn="ctr">
              <a:buClr>
                <a:srgbClr val="00CC00"/>
              </a:buClr>
              <a:buSzPct val="90000"/>
              <a:buNone/>
            </a:pPr>
            <a:endParaRPr lang="es-ES" sz="2500" b="1" dirty="0" smtClean="0">
              <a:solidFill>
                <a:srgbClr val="002060"/>
              </a:solidFill>
            </a:endParaRPr>
          </a:p>
          <a:p>
            <a:pPr>
              <a:buClr>
                <a:srgbClr val="00CC00"/>
              </a:buClr>
              <a:buSzPct val="90000"/>
              <a:buFont typeface="Wingdings" pitchFamily="2" charset="2"/>
              <a:buChar char="Ø"/>
            </a:pPr>
            <a:endParaRPr lang="es-ES" sz="2500" dirty="0" smtClean="0">
              <a:solidFill>
                <a:srgbClr val="002060"/>
              </a:solidFill>
            </a:endParaRPr>
          </a:p>
          <a:p>
            <a:pPr lvl="1" algn="ctr">
              <a:buClr>
                <a:srgbClr val="FF5050"/>
              </a:buClr>
              <a:buFont typeface="Wingdings" pitchFamily="2" charset="2"/>
              <a:buChar char="ü"/>
            </a:pPr>
            <a:endParaRPr lang="es-ES" sz="2500" dirty="0" smtClean="0">
              <a:solidFill>
                <a:srgbClr val="002060"/>
              </a:solidFill>
            </a:endParaRPr>
          </a:p>
          <a:p>
            <a:pPr lvl="1" algn="ctr">
              <a:buClr>
                <a:srgbClr val="FF5050"/>
              </a:buClr>
              <a:buFont typeface="Wingdings" pitchFamily="2" charset="2"/>
              <a:buChar char="ü"/>
            </a:pPr>
            <a:endParaRPr lang="es-ES" sz="2400" dirty="0" smtClean="0">
              <a:solidFill>
                <a:srgbClr val="002060"/>
              </a:solidFill>
            </a:endParaRPr>
          </a:p>
          <a:p>
            <a:pPr lvl="1">
              <a:buClr>
                <a:srgbClr val="FF5050"/>
              </a:buClr>
              <a:buFont typeface="Wingdings" pitchFamily="2" charset="2"/>
              <a:buChar char="ü"/>
            </a:pPr>
            <a:endParaRPr lang="es-ES" sz="24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s-ES" sz="28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s-ES" sz="28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s-ES" sz="2800" dirty="0">
              <a:solidFill>
                <a:srgbClr val="002060"/>
              </a:solidFill>
            </a:endParaRPr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  <a:solidFill>
            <a:schemeClr val="bg1"/>
          </a:solidFill>
          <a:ln w="28575">
            <a:solidFill>
              <a:srgbClr val="FF5050"/>
            </a:solidFill>
          </a:ln>
        </p:spPr>
        <p:txBody>
          <a:bodyPr>
            <a:normAutofit fontScale="90000"/>
          </a:bodyPr>
          <a:lstStyle/>
          <a:p>
            <a:r>
              <a:rPr lang="es-ES" sz="3400" b="1" dirty="0" smtClean="0">
                <a:solidFill>
                  <a:srgbClr val="FF5050"/>
                </a:solidFill>
              </a:rPr>
              <a:t>IMPLICACIONES DE LA EDUCACIÓN EN EL SENO FAMILIAR </a:t>
            </a:r>
            <a:endParaRPr lang="es-ES" sz="3400" b="1" dirty="0">
              <a:solidFill>
                <a:srgbClr val="FF5050"/>
              </a:solidFill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 flipH="1">
            <a:off x="251520" y="5517232"/>
            <a:ext cx="2088232" cy="576064"/>
          </a:xfrm>
          <a:prstGeom prst="rect">
            <a:avLst/>
          </a:prstGeom>
          <a:solidFill>
            <a:srgbClr val="99FF66"/>
          </a:solidFill>
          <a:ln w="15875">
            <a:solidFill>
              <a:srgbClr val="00CC00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ACULTURIZACIÓN </a:t>
            </a:r>
            <a:endParaRPr kumimoji="0" lang="es-ES" sz="20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 flipH="1">
            <a:off x="2555776" y="5301208"/>
            <a:ext cx="1800200" cy="576064"/>
          </a:xfrm>
          <a:prstGeom prst="rect">
            <a:avLst/>
          </a:prstGeom>
          <a:solidFill>
            <a:srgbClr val="99FF66"/>
          </a:solidFill>
          <a:ln w="15875">
            <a:solidFill>
              <a:srgbClr val="00CC00"/>
            </a:solidFill>
          </a:ln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000" b="1" noProof="0" dirty="0" smtClean="0">
                <a:solidFill>
                  <a:srgbClr val="006600"/>
                </a:solidFill>
                <a:latin typeface="+mj-lt"/>
                <a:ea typeface="+mj-ea"/>
                <a:cs typeface="+mj-cs"/>
              </a:rPr>
              <a:t>CONTROL DE IMPULSOS </a:t>
            </a: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s-ES" sz="20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 flipH="1">
            <a:off x="6948264" y="5445224"/>
            <a:ext cx="1872208" cy="792088"/>
          </a:xfrm>
          <a:prstGeom prst="rect">
            <a:avLst/>
          </a:prstGeom>
          <a:solidFill>
            <a:srgbClr val="99FF66"/>
          </a:solidFill>
          <a:ln w="15875">
            <a:solidFill>
              <a:srgbClr val="00CC00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APRENDIZAJE</a:t>
            </a:r>
            <a:r>
              <a:rPr kumimoji="0" lang="es-ES" sz="2000" b="1" i="0" u="none" strike="noStrike" kern="1200" cap="none" spc="0" normalizeH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 ROLES </a:t>
            </a:r>
            <a:endParaRPr kumimoji="0" lang="es-ES" sz="20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 Título"/>
          <p:cNvSpPr txBox="1">
            <a:spLocks/>
          </p:cNvSpPr>
          <p:nvPr/>
        </p:nvSpPr>
        <p:spPr>
          <a:xfrm flipH="1">
            <a:off x="4572000" y="5445224"/>
            <a:ext cx="2160240" cy="936104"/>
          </a:xfrm>
          <a:prstGeom prst="rect">
            <a:avLst/>
          </a:prstGeom>
          <a:solidFill>
            <a:srgbClr val="99FF66"/>
          </a:solidFill>
          <a:ln w="15875">
            <a:solidFill>
              <a:srgbClr val="00CC00"/>
            </a:solidFill>
          </a:ln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000" b="1" dirty="0" smtClean="0">
                <a:solidFill>
                  <a:srgbClr val="006600"/>
                </a:solidFill>
                <a:latin typeface="+mj-lt"/>
                <a:ea typeface="+mj-ea"/>
                <a:cs typeface="+mj-cs"/>
              </a:rPr>
              <a:t>FORMACIÓN DEL AUTOCONCEPTO Y LA AUTOESTIMA</a:t>
            </a:r>
            <a:endParaRPr kumimoji="0" lang="es-ES" sz="20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1 Título"/>
          <p:cNvSpPr txBox="1">
            <a:spLocks/>
          </p:cNvSpPr>
          <p:nvPr/>
        </p:nvSpPr>
        <p:spPr>
          <a:xfrm flipH="1">
            <a:off x="2771800" y="6093296"/>
            <a:ext cx="1080120" cy="576064"/>
          </a:xfrm>
          <a:prstGeom prst="rect">
            <a:avLst/>
          </a:prstGeom>
          <a:solidFill>
            <a:srgbClr val="99FF66"/>
          </a:solidFill>
          <a:ln w="15875">
            <a:solidFill>
              <a:srgbClr val="00CC00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ETC. </a:t>
            </a:r>
            <a:endParaRPr kumimoji="0" lang="es-ES" sz="20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412776"/>
            <a:ext cx="8424936" cy="5112568"/>
          </a:xfrm>
        </p:spPr>
        <p:txBody>
          <a:bodyPr>
            <a:normAutofit/>
          </a:bodyPr>
          <a:lstStyle/>
          <a:p>
            <a:pPr algn="ctr">
              <a:buClr>
                <a:srgbClr val="00CC00"/>
              </a:buClr>
              <a:buSzPct val="90000"/>
              <a:buNone/>
            </a:pPr>
            <a:endParaRPr lang="es-ES" sz="1000" b="1" dirty="0" smtClean="0">
              <a:solidFill>
                <a:srgbClr val="002060"/>
              </a:solidFill>
            </a:endParaRPr>
          </a:p>
          <a:p>
            <a:pPr algn="ctr">
              <a:buClr>
                <a:srgbClr val="00CC00"/>
              </a:buClr>
              <a:buSzPct val="90000"/>
              <a:buNone/>
            </a:pPr>
            <a:endParaRPr lang="es-ES" sz="2500" b="1" dirty="0" smtClean="0">
              <a:solidFill>
                <a:srgbClr val="002060"/>
              </a:solidFill>
            </a:endParaRPr>
          </a:p>
          <a:p>
            <a:pPr algn="ctr">
              <a:buClr>
                <a:srgbClr val="00CC00"/>
              </a:buClr>
              <a:buSzPct val="90000"/>
              <a:buNone/>
            </a:pPr>
            <a:endParaRPr lang="es-ES" sz="2500" b="1" dirty="0" smtClean="0">
              <a:solidFill>
                <a:srgbClr val="002060"/>
              </a:solidFill>
            </a:endParaRPr>
          </a:p>
          <a:p>
            <a:pPr algn="ctr">
              <a:buClr>
                <a:srgbClr val="00CC00"/>
              </a:buClr>
              <a:buSzPct val="90000"/>
              <a:buNone/>
            </a:pPr>
            <a:endParaRPr lang="es-ES" sz="2500" b="1" dirty="0" smtClean="0">
              <a:solidFill>
                <a:srgbClr val="002060"/>
              </a:solidFill>
            </a:endParaRPr>
          </a:p>
          <a:p>
            <a:pPr algn="ctr">
              <a:buClr>
                <a:srgbClr val="00CC00"/>
              </a:buClr>
              <a:buSzPct val="90000"/>
              <a:buNone/>
            </a:pPr>
            <a:endParaRPr lang="es-ES" sz="2500" b="1" dirty="0" smtClean="0">
              <a:solidFill>
                <a:srgbClr val="002060"/>
              </a:solidFill>
            </a:endParaRPr>
          </a:p>
          <a:p>
            <a:pPr algn="ctr">
              <a:buClr>
                <a:srgbClr val="00CC00"/>
              </a:buClr>
              <a:buSzPct val="90000"/>
              <a:buNone/>
            </a:pPr>
            <a:endParaRPr lang="es-ES" sz="2500" b="1" dirty="0" smtClean="0">
              <a:solidFill>
                <a:srgbClr val="002060"/>
              </a:solidFill>
            </a:endParaRPr>
          </a:p>
          <a:p>
            <a:pPr algn="ctr">
              <a:buClr>
                <a:srgbClr val="00CC00"/>
              </a:buClr>
              <a:buSzPct val="90000"/>
              <a:buNone/>
            </a:pPr>
            <a:endParaRPr lang="es-ES" sz="2500" b="1" dirty="0" smtClean="0">
              <a:solidFill>
                <a:srgbClr val="002060"/>
              </a:solidFill>
            </a:endParaRPr>
          </a:p>
          <a:p>
            <a:pPr>
              <a:buClr>
                <a:srgbClr val="00CC00"/>
              </a:buClr>
              <a:buSzPct val="90000"/>
              <a:buFont typeface="Wingdings" pitchFamily="2" charset="2"/>
              <a:buChar char="Ø"/>
            </a:pPr>
            <a:endParaRPr lang="es-ES" sz="2500" dirty="0" smtClean="0">
              <a:solidFill>
                <a:srgbClr val="002060"/>
              </a:solidFill>
            </a:endParaRPr>
          </a:p>
          <a:p>
            <a:pPr lvl="1" algn="ctr">
              <a:buClr>
                <a:srgbClr val="FF5050"/>
              </a:buClr>
              <a:buFont typeface="Wingdings" pitchFamily="2" charset="2"/>
              <a:buChar char="ü"/>
            </a:pPr>
            <a:endParaRPr lang="es-ES" sz="2500" dirty="0" smtClean="0">
              <a:solidFill>
                <a:srgbClr val="002060"/>
              </a:solidFill>
            </a:endParaRPr>
          </a:p>
          <a:p>
            <a:pPr lvl="1" algn="ctr">
              <a:buClr>
                <a:srgbClr val="FF5050"/>
              </a:buClr>
              <a:buFont typeface="Wingdings" pitchFamily="2" charset="2"/>
              <a:buChar char="ü"/>
            </a:pPr>
            <a:endParaRPr lang="es-ES" sz="2400" dirty="0" smtClean="0">
              <a:solidFill>
                <a:srgbClr val="002060"/>
              </a:solidFill>
            </a:endParaRPr>
          </a:p>
          <a:p>
            <a:pPr lvl="1">
              <a:buClr>
                <a:srgbClr val="FF5050"/>
              </a:buClr>
              <a:buFont typeface="Wingdings" pitchFamily="2" charset="2"/>
              <a:buChar char="ü"/>
            </a:pPr>
            <a:endParaRPr lang="es-ES" sz="24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s-ES" sz="28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s-ES" sz="28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s-ES" sz="2800" dirty="0">
              <a:solidFill>
                <a:srgbClr val="002060"/>
              </a:solidFill>
            </a:endParaRPr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  <a:solidFill>
            <a:schemeClr val="bg1"/>
          </a:solidFill>
          <a:ln w="28575">
            <a:solidFill>
              <a:srgbClr val="FF5050"/>
            </a:solidFill>
          </a:ln>
        </p:spPr>
        <p:txBody>
          <a:bodyPr>
            <a:normAutofit fontScale="90000"/>
          </a:bodyPr>
          <a:lstStyle/>
          <a:p>
            <a:r>
              <a:rPr lang="es-ES" sz="3400" b="1" dirty="0" smtClean="0">
                <a:solidFill>
                  <a:srgbClr val="FF5050"/>
                </a:solidFill>
              </a:rPr>
              <a:t>CONTENIDOS QUE DEBEN TRABAJAR LAS FAMILIAS </a:t>
            </a:r>
            <a:r>
              <a:rPr lang="es-ES" sz="3100" b="1" dirty="0" smtClean="0">
                <a:solidFill>
                  <a:srgbClr val="FF5050"/>
                </a:solidFill>
              </a:rPr>
              <a:t>(según el periodo evolutivo de sus hijos)</a:t>
            </a:r>
            <a:endParaRPr lang="es-ES" sz="3100" b="1" dirty="0">
              <a:solidFill>
                <a:srgbClr val="FF5050"/>
              </a:solidFill>
            </a:endParaRPr>
          </a:p>
        </p:txBody>
      </p:sp>
      <p:graphicFrame>
        <p:nvGraphicFramePr>
          <p:cNvPr id="13" name="12 Diagrama"/>
          <p:cNvGraphicFramePr/>
          <p:nvPr/>
        </p:nvGraphicFramePr>
        <p:xfrm>
          <a:off x="539552" y="1484784"/>
          <a:ext cx="8208912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2132856"/>
            <a:ext cx="8352928" cy="3816424"/>
          </a:xfrm>
        </p:spPr>
        <p:txBody>
          <a:bodyPr>
            <a:normAutofit/>
          </a:bodyPr>
          <a:lstStyle/>
          <a:p>
            <a:pPr lvl="1" algn="ctr">
              <a:buClr>
                <a:srgbClr val="FF5050"/>
              </a:buClr>
              <a:buNone/>
            </a:pPr>
            <a:r>
              <a:rPr lang="es-ES" sz="2700" dirty="0" smtClean="0">
                <a:solidFill>
                  <a:srgbClr val="002060"/>
                </a:solidFill>
              </a:rPr>
              <a:t>Una buena relación familia-escuela propicia: </a:t>
            </a:r>
          </a:p>
          <a:p>
            <a:pPr lvl="1" algn="ctr">
              <a:buClr>
                <a:srgbClr val="FF5050"/>
              </a:buClr>
              <a:buNone/>
            </a:pPr>
            <a:endParaRPr lang="es-ES" sz="1000" dirty="0" smtClean="0">
              <a:solidFill>
                <a:srgbClr val="002060"/>
              </a:solidFill>
            </a:endParaRPr>
          </a:p>
          <a:p>
            <a:pPr lvl="1" algn="ctr">
              <a:buClr>
                <a:srgbClr val="00CC00"/>
              </a:buClr>
              <a:buFont typeface="Wingdings" pitchFamily="2" charset="2"/>
              <a:buChar char="Ø"/>
            </a:pPr>
            <a:r>
              <a:rPr lang="es-ES" sz="2700" dirty="0" smtClean="0">
                <a:solidFill>
                  <a:srgbClr val="002060"/>
                </a:solidFill>
              </a:rPr>
              <a:t>Que los profesores conozcan mejor a sus alumnos. </a:t>
            </a:r>
          </a:p>
          <a:p>
            <a:pPr lvl="1" algn="ctr">
              <a:buClr>
                <a:srgbClr val="00CC00"/>
              </a:buClr>
              <a:buFont typeface="Wingdings" pitchFamily="2" charset="2"/>
              <a:buChar char="Ø"/>
            </a:pPr>
            <a:r>
              <a:rPr lang="es-ES" sz="2700" dirty="0" smtClean="0">
                <a:solidFill>
                  <a:srgbClr val="002060"/>
                </a:solidFill>
              </a:rPr>
              <a:t>Que las familias aprendan estrategias para completar en casa el trabajo desarrollado en la escuela. </a:t>
            </a:r>
          </a:p>
          <a:p>
            <a:pPr lvl="1" algn="ctr">
              <a:buClr>
                <a:srgbClr val="00CC00"/>
              </a:buClr>
              <a:buNone/>
            </a:pPr>
            <a:endParaRPr lang="es-ES" sz="1000" dirty="0" smtClean="0">
              <a:solidFill>
                <a:srgbClr val="002060"/>
              </a:solidFill>
            </a:endParaRPr>
          </a:p>
          <a:p>
            <a:pPr lvl="1">
              <a:buClr>
                <a:srgbClr val="FF5050"/>
              </a:buClr>
              <a:buFont typeface="Wingdings" pitchFamily="2" charset="2"/>
              <a:buChar char="ü"/>
            </a:pPr>
            <a:endParaRPr lang="es-ES" sz="24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s-ES" sz="28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s-ES" sz="28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s-ES" sz="2800" dirty="0">
              <a:solidFill>
                <a:srgbClr val="002060"/>
              </a:solidFill>
            </a:endParaRPr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936104"/>
          </a:xfrm>
          <a:solidFill>
            <a:schemeClr val="bg1"/>
          </a:solidFill>
          <a:ln w="28575">
            <a:solidFill>
              <a:srgbClr val="FF5050"/>
            </a:solidFill>
          </a:ln>
        </p:spPr>
        <p:txBody>
          <a:bodyPr>
            <a:normAutofit fontScale="90000"/>
          </a:bodyPr>
          <a:lstStyle/>
          <a:p>
            <a:r>
              <a:rPr lang="es-ES" sz="3400" b="1" dirty="0" smtClean="0">
                <a:solidFill>
                  <a:srgbClr val="FF5050"/>
                </a:solidFill>
              </a:rPr>
              <a:t>PARTICIPACIÓN DE LA FAMILIA EN EL ÁMBITO ESCOLAR</a:t>
            </a:r>
            <a:endParaRPr lang="es-ES" sz="3400" b="1" dirty="0">
              <a:solidFill>
                <a:srgbClr val="FF5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252536" y="1484784"/>
            <a:ext cx="8928992" cy="5373216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914400" lvl="1" indent="-457200">
              <a:buClr>
                <a:srgbClr val="00CC00"/>
              </a:buClr>
              <a:buNone/>
            </a:pPr>
            <a:r>
              <a:rPr lang="es-ES" sz="2400" b="1" dirty="0" smtClean="0">
                <a:solidFill>
                  <a:srgbClr val="002060"/>
                </a:solidFill>
              </a:rPr>
              <a:t>	</a:t>
            </a:r>
            <a:endParaRPr lang="es-ES" sz="1000" b="1" dirty="0" smtClean="0">
              <a:solidFill>
                <a:srgbClr val="002060"/>
              </a:solidFill>
            </a:endParaRPr>
          </a:p>
          <a:p>
            <a:pPr marL="914400" lvl="1" indent="-457200">
              <a:buClr>
                <a:srgbClr val="00CC00"/>
              </a:buClr>
              <a:buNone/>
            </a:pPr>
            <a:r>
              <a:rPr lang="es-ES" sz="2400" b="1" dirty="0" smtClean="0">
                <a:solidFill>
                  <a:srgbClr val="002060"/>
                </a:solidFill>
              </a:rPr>
              <a:t>	</a:t>
            </a:r>
            <a:r>
              <a:rPr lang="es-ES" sz="2600" b="1" dirty="0" smtClean="0">
                <a:solidFill>
                  <a:srgbClr val="002060"/>
                </a:solidFill>
              </a:rPr>
              <a:t>Colaboración muy importante, sobre todo en primer ciclo (cambio de etapa). </a:t>
            </a:r>
          </a:p>
          <a:p>
            <a:pPr marL="914400" lvl="1" indent="-457200">
              <a:buClr>
                <a:srgbClr val="00CC00"/>
              </a:buClr>
              <a:buNone/>
            </a:pPr>
            <a:endParaRPr lang="es-ES" sz="500" b="1" dirty="0" smtClean="0">
              <a:solidFill>
                <a:srgbClr val="002060"/>
              </a:solidFill>
            </a:endParaRPr>
          </a:p>
          <a:p>
            <a:pPr marL="914400" lvl="1" indent="-457200">
              <a:buClr>
                <a:srgbClr val="00CC00"/>
              </a:buClr>
              <a:buNone/>
            </a:pPr>
            <a:r>
              <a:rPr lang="es-ES" sz="2600" b="1" dirty="0" smtClean="0">
                <a:solidFill>
                  <a:srgbClr val="002060"/>
                </a:solidFill>
              </a:rPr>
              <a:t>	PRINCIPALMENTE: </a:t>
            </a:r>
          </a:p>
          <a:p>
            <a:pPr marL="1771650" lvl="3" indent="-457200">
              <a:buClr>
                <a:srgbClr val="00CC00"/>
              </a:buClr>
              <a:buFont typeface="Wingdings" pitchFamily="2" charset="2"/>
              <a:buChar char="Ø"/>
            </a:pPr>
            <a:r>
              <a:rPr lang="es-ES" sz="2400" b="1" dirty="0" smtClean="0">
                <a:solidFill>
                  <a:srgbClr val="002060"/>
                </a:solidFill>
              </a:rPr>
              <a:t>Adaptación del alumno al grupo. </a:t>
            </a:r>
          </a:p>
          <a:p>
            <a:pPr marL="1771650" lvl="3" indent="-457200">
              <a:buClr>
                <a:srgbClr val="00CC00"/>
              </a:buClr>
              <a:buFont typeface="Wingdings" pitchFamily="2" charset="2"/>
              <a:buChar char="Ø"/>
            </a:pPr>
            <a:r>
              <a:rPr lang="es-ES" sz="2400" b="1" dirty="0" smtClean="0">
                <a:solidFill>
                  <a:srgbClr val="002060"/>
                </a:solidFill>
              </a:rPr>
              <a:t>Rendimiento escolar. </a:t>
            </a:r>
          </a:p>
          <a:p>
            <a:pPr marL="1771650" lvl="3" indent="-457200">
              <a:buClr>
                <a:srgbClr val="00CC00"/>
              </a:buClr>
              <a:buFont typeface="Wingdings" pitchFamily="2" charset="2"/>
              <a:buChar char="Ø"/>
            </a:pPr>
            <a:r>
              <a:rPr lang="es-ES" sz="2400" b="1" dirty="0" smtClean="0">
                <a:solidFill>
                  <a:srgbClr val="002060"/>
                </a:solidFill>
              </a:rPr>
              <a:t>Hábitos y lugares de estudio. </a:t>
            </a:r>
          </a:p>
          <a:p>
            <a:pPr marL="914400" lvl="1" indent="-457200">
              <a:buClr>
                <a:srgbClr val="00CC00"/>
              </a:buClr>
              <a:buNone/>
            </a:pPr>
            <a:endParaRPr lang="es-ES" sz="2400" b="1" dirty="0" smtClean="0">
              <a:solidFill>
                <a:srgbClr val="002060"/>
              </a:solidFill>
            </a:endParaRPr>
          </a:p>
          <a:p>
            <a:pPr marL="914400" lvl="1" indent="-457200">
              <a:buClr>
                <a:srgbClr val="00CC00"/>
              </a:buClr>
              <a:buAutoNum type="arabicPeriod"/>
            </a:pPr>
            <a:endParaRPr lang="es-ES" sz="2400" b="1" dirty="0" smtClean="0">
              <a:solidFill>
                <a:srgbClr val="002060"/>
              </a:solidFill>
            </a:endParaRPr>
          </a:p>
          <a:p>
            <a:pPr lvl="1">
              <a:buClr>
                <a:srgbClr val="FF5050"/>
              </a:buClr>
              <a:buFont typeface="Wingdings" pitchFamily="2" charset="2"/>
              <a:buChar char="ü"/>
            </a:pPr>
            <a:endParaRPr lang="es-ES" sz="24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s-ES" sz="28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s-ES" sz="28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s-ES" sz="2800" dirty="0">
              <a:solidFill>
                <a:srgbClr val="002060"/>
              </a:solidFill>
            </a:endParaRPr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2088"/>
          </a:xfrm>
          <a:solidFill>
            <a:schemeClr val="bg1"/>
          </a:solidFill>
          <a:ln w="28575">
            <a:solidFill>
              <a:srgbClr val="FF5050"/>
            </a:solidFill>
          </a:ln>
        </p:spPr>
        <p:txBody>
          <a:bodyPr>
            <a:normAutofit fontScale="90000"/>
          </a:bodyPr>
          <a:lstStyle/>
          <a:p>
            <a:r>
              <a:rPr lang="es-ES" sz="3400" b="1" dirty="0" smtClean="0">
                <a:solidFill>
                  <a:srgbClr val="FF5050"/>
                </a:solidFill>
              </a:rPr>
              <a:t>PARTICIPACIÓN DE LA FAMILIA EN EL ÁMBITO ESCOLAR: EDUCACIÓN PRIMARIA </a:t>
            </a:r>
            <a:endParaRPr lang="es-ES" sz="3400" b="1" dirty="0">
              <a:solidFill>
                <a:srgbClr val="FF5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340768"/>
            <a:ext cx="8676456" cy="5517232"/>
          </a:xfrm>
        </p:spPr>
        <p:txBody>
          <a:bodyPr>
            <a:normAutofit/>
          </a:bodyPr>
          <a:lstStyle/>
          <a:p>
            <a:pPr marL="914400" lvl="1" indent="-457200">
              <a:spcBef>
                <a:spcPts val="0"/>
              </a:spcBef>
              <a:spcAft>
                <a:spcPts val="1800"/>
              </a:spcAft>
              <a:buClr>
                <a:srgbClr val="00CC00"/>
              </a:buClr>
              <a:buAutoNum type="arabicPeriod"/>
            </a:pPr>
            <a:r>
              <a:rPr lang="es-ES" sz="2200" b="1" dirty="0" smtClean="0">
                <a:solidFill>
                  <a:srgbClr val="002060"/>
                </a:solidFill>
              </a:rPr>
              <a:t>COMUNICACIONES INFORMATIVAS: padres o maestros transmiten información sobre comportamiento, actitudes, motivaciones… del niño. Estas reuniones pueden aprovecharse para realizar entrevistas, cuestionarios… Pueden ser espontáneas o prefijadas. </a:t>
            </a:r>
          </a:p>
          <a:p>
            <a:pPr marL="914400" lvl="1" indent="-457200">
              <a:spcBef>
                <a:spcPts val="0"/>
              </a:spcBef>
              <a:spcAft>
                <a:spcPts val="1800"/>
              </a:spcAft>
              <a:buClr>
                <a:srgbClr val="00CC00"/>
              </a:buClr>
              <a:buAutoNum type="arabicPeriod"/>
            </a:pPr>
            <a:r>
              <a:rPr lang="es-ES" sz="2200" b="1" dirty="0" smtClean="0">
                <a:solidFill>
                  <a:srgbClr val="002060"/>
                </a:solidFill>
              </a:rPr>
              <a:t>COLABORACIÓN FORMATIVA: Suele realizarse por iniciativa de los centros, AMPAS, Consejo Escolar… que pretenden ofrecer a los padres elementos que contribuyan a su enriquecimiento y formación (p. ej. Sesión de escuela de familias para informar sobre el proceso evolutivo del niño)</a:t>
            </a:r>
          </a:p>
          <a:p>
            <a:pPr marL="914400" lvl="1" indent="-457200">
              <a:spcBef>
                <a:spcPts val="0"/>
              </a:spcBef>
              <a:spcAft>
                <a:spcPts val="1800"/>
              </a:spcAft>
              <a:buClr>
                <a:srgbClr val="00CC00"/>
              </a:buClr>
              <a:buAutoNum type="arabicPeriod"/>
            </a:pPr>
            <a:r>
              <a:rPr lang="es-ES" sz="2200" b="1" dirty="0" smtClean="0">
                <a:solidFill>
                  <a:srgbClr val="002060"/>
                </a:solidFill>
              </a:rPr>
              <a:t>PARTICIPACIÓN EN LA GESTIÓN EDUCATIVA (p, ej. Colaborando en el desarrollo de talleres, actividades extraescolares, etc.). Para esto es necesario que el centro se muestre abierto y receptivo a los padres. </a:t>
            </a:r>
          </a:p>
          <a:p>
            <a:pPr marL="914400" lvl="1" indent="-457200">
              <a:buClr>
                <a:srgbClr val="00CC00"/>
              </a:buClr>
              <a:buAutoNum type="arabicPeriod"/>
            </a:pPr>
            <a:endParaRPr lang="es-ES" sz="2400" b="1" dirty="0" smtClean="0">
              <a:solidFill>
                <a:srgbClr val="002060"/>
              </a:solidFill>
            </a:endParaRPr>
          </a:p>
          <a:p>
            <a:pPr marL="914400" lvl="1" indent="-457200">
              <a:buClr>
                <a:srgbClr val="00CC00"/>
              </a:buClr>
              <a:buAutoNum type="arabicPeriod"/>
            </a:pPr>
            <a:endParaRPr lang="es-ES" sz="2400" b="1" dirty="0" smtClean="0">
              <a:solidFill>
                <a:srgbClr val="002060"/>
              </a:solidFill>
            </a:endParaRPr>
          </a:p>
          <a:p>
            <a:pPr lvl="1">
              <a:buClr>
                <a:srgbClr val="FF5050"/>
              </a:buClr>
              <a:buFont typeface="Wingdings" pitchFamily="2" charset="2"/>
              <a:buChar char="ü"/>
            </a:pPr>
            <a:endParaRPr lang="es-ES" sz="24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s-ES" sz="28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s-ES" sz="28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s-ES" sz="2800" dirty="0">
              <a:solidFill>
                <a:srgbClr val="002060"/>
              </a:solidFill>
            </a:endParaRPr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92088"/>
          </a:xfrm>
          <a:solidFill>
            <a:schemeClr val="bg1"/>
          </a:solidFill>
          <a:ln w="28575">
            <a:solidFill>
              <a:srgbClr val="FF5050"/>
            </a:solidFill>
          </a:ln>
        </p:spPr>
        <p:txBody>
          <a:bodyPr>
            <a:normAutofit fontScale="90000"/>
          </a:bodyPr>
          <a:lstStyle/>
          <a:p>
            <a:r>
              <a:rPr lang="es-ES" sz="3400" b="1" dirty="0" smtClean="0">
                <a:solidFill>
                  <a:srgbClr val="FF5050"/>
                </a:solidFill>
              </a:rPr>
              <a:t>PARTICIPACIÓN DE LA FAMILIA EN EL ÁMBITO ESCOLAR: FORMAS DE RELACIÓN </a:t>
            </a:r>
            <a:endParaRPr lang="es-ES" sz="3400" b="1" dirty="0">
              <a:solidFill>
                <a:srgbClr val="FF5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340768"/>
            <a:ext cx="8676456" cy="5517232"/>
          </a:xfrm>
        </p:spPr>
        <p:txBody>
          <a:bodyPr>
            <a:normAutofit/>
          </a:bodyPr>
          <a:lstStyle/>
          <a:p>
            <a:pPr marL="914400" lvl="1" indent="-457200">
              <a:buClr>
                <a:srgbClr val="00CC00"/>
              </a:buClr>
              <a:buNone/>
            </a:pPr>
            <a:endParaRPr lang="es-ES" sz="2400" b="1" dirty="0" smtClean="0">
              <a:solidFill>
                <a:srgbClr val="002060"/>
              </a:solidFill>
            </a:endParaRPr>
          </a:p>
          <a:p>
            <a:pPr marL="914400" lvl="1" indent="-457200">
              <a:buClr>
                <a:srgbClr val="00CC00"/>
              </a:buClr>
              <a:buAutoNum type="arabicPeriod"/>
            </a:pPr>
            <a:endParaRPr lang="es-ES" sz="2400" b="1" dirty="0" smtClean="0">
              <a:solidFill>
                <a:srgbClr val="002060"/>
              </a:solidFill>
            </a:endParaRPr>
          </a:p>
          <a:p>
            <a:pPr lvl="1">
              <a:buClr>
                <a:srgbClr val="FF5050"/>
              </a:buClr>
              <a:buFont typeface="Wingdings" pitchFamily="2" charset="2"/>
              <a:buChar char="ü"/>
            </a:pPr>
            <a:endParaRPr lang="es-ES" sz="24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s-ES" sz="28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s-ES" sz="28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s-ES" sz="2800" dirty="0">
              <a:solidFill>
                <a:srgbClr val="002060"/>
              </a:solidFill>
            </a:endParaRPr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92088"/>
          </a:xfrm>
          <a:solidFill>
            <a:schemeClr val="bg1"/>
          </a:solidFill>
          <a:ln w="28575">
            <a:solidFill>
              <a:srgbClr val="FF5050"/>
            </a:solidFill>
          </a:ln>
        </p:spPr>
        <p:txBody>
          <a:bodyPr>
            <a:normAutofit/>
          </a:bodyPr>
          <a:lstStyle/>
          <a:p>
            <a:r>
              <a:rPr lang="es-ES" sz="3400" b="1" dirty="0" smtClean="0">
                <a:solidFill>
                  <a:srgbClr val="FF5050"/>
                </a:solidFill>
              </a:rPr>
              <a:t>MODOS DE TRABAJO CON LOS PADRES</a:t>
            </a:r>
            <a:endParaRPr lang="es-ES" sz="3400" b="1" dirty="0">
              <a:solidFill>
                <a:srgbClr val="FF5050"/>
              </a:solidFill>
            </a:endParaRPr>
          </a:p>
        </p:txBody>
      </p:sp>
      <p:graphicFrame>
        <p:nvGraphicFramePr>
          <p:cNvPr id="4" name="3 Diagrama"/>
          <p:cNvGraphicFramePr/>
          <p:nvPr/>
        </p:nvGraphicFramePr>
        <p:xfrm>
          <a:off x="539552" y="1196752"/>
          <a:ext cx="828092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Personalizado 12">
      <a:dk1>
        <a:srgbClr val="DD7E0E"/>
      </a:dk1>
      <a:lt1>
        <a:sysClr val="window" lastClr="FFFFFF"/>
      </a:lt1>
      <a:dk2>
        <a:srgbClr val="444D26"/>
      </a:dk2>
      <a:lt2>
        <a:srgbClr val="B2C4DA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</TotalTime>
  <Words>732</Words>
  <Application>Microsoft Office PowerPoint</Application>
  <PresentationFormat>Presentación en pantalla (4:3)</PresentationFormat>
  <Paragraphs>144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BLOQUE 4: EL PAPEL DE LA FAMILIA</vt:lpstr>
      <vt:lpstr>FAMILIA </vt:lpstr>
      <vt:lpstr>FAMILIA Y ESCUELA…  </vt:lpstr>
      <vt:lpstr>IMPLICACIONES DE LA EDUCACIÓN EN EL SENO FAMILIAR </vt:lpstr>
      <vt:lpstr>CONTENIDOS QUE DEBEN TRABAJAR LAS FAMILIAS (según el periodo evolutivo de sus hijos)</vt:lpstr>
      <vt:lpstr>PARTICIPACIÓN DE LA FAMILIA EN EL ÁMBITO ESCOLAR</vt:lpstr>
      <vt:lpstr>PARTICIPACIÓN DE LA FAMILIA EN EL ÁMBITO ESCOLAR: EDUCACIÓN PRIMARIA </vt:lpstr>
      <vt:lpstr>PARTICIPACIÓN DE LA FAMILIA EN EL ÁMBITO ESCOLAR: FORMAS DE RELACIÓN </vt:lpstr>
      <vt:lpstr>MODOS DE TRABAJO CON LOS PADRES</vt:lpstr>
      <vt:lpstr>LABOR PREVENTIVA DE LA FAMILIA ANTE LAS TIC Y LOS PROBLEMAS SOCIALES  </vt:lpstr>
      <vt:lpstr>LABOR PREVENTIVA DE LA FAMILIA ANTE LAS TIC Y LOS PROBLEMAS SOCIALES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Amor</dc:creator>
  <cp:lastModifiedBy>Amor</cp:lastModifiedBy>
  <cp:revision>54</cp:revision>
  <dcterms:created xsi:type="dcterms:W3CDTF">2011-04-24T11:17:59Z</dcterms:created>
  <dcterms:modified xsi:type="dcterms:W3CDTF">2011-05-06T18:36:56Z</dcterms:modified>
</cp:coreProperties>
</file>